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91" r:id="rId15"/>
    <p:sldMasterId id="2147485468" r:id="rId16"/>
    <p:sldMasterId id="2147485492" r:id="rId17"/>
    <p:sldMasterId id="2147485505" r:id="rId18"/>
    <p:sldMasterId id="2147485530" r:id="rId19"/>
  </p:sldMasterIdLst>
  <p:notesMasterIdLst>
    <p:notesMasterId r:id="rId57"/>
  </p:notesMasterIdLst>
  <p:sldIdLst>
    <p:sldId id="1998" r:id="rId20"/>
    <p:sldId id="2478" r:id="rId21"/>
    <p:sldId id="2480" r:id="rId22"/>
    <p:sldId id="2467" r:id="rId23"/>
    <p:sldId id="2468" r:id="rId24"/>
    <p:sldId id="2475" r:id="rId25"/>
    <p:sldId id="2486" r:id="rId26"/>
    <p:sldId id="2487" r:id="rId27"/>
    <p:sldId id="2488" r:id="rId28"/>
    <p:sldId id="2489" r:id="rId29"/>
    <p:sldId id="2476" r:id="rId30"/>
    <p:sldId id="2477" r:id="rId31"/>
    <p:sldId id="2346" r:id="rId32"/>
    <p:sldId id="2302" r:id="rId33"/>
    <p:sldId id="2303" r:id="rId34"/>
    <p:sldId id="2304" r:id="rId35"/>
    <p:sldId id="2305" r:id="rId36"/>
    <p:sldId id="2481" r:id="rId37"/>
    <p:sldId id="2482" r:id="rId38"/>
    <p:sldId id="2483" r:id="rId39"/>
    <p:sldId id="2484" r:id="rId40"/>
    <p:sldId id="2445" r:id="rId41"/>
    <p:sldId id="2309" r:id="rId42"/>
    <p:sldId id="2318" r:id="rId43"/>
    <p:sldId id="2494" r:id="rId44"/>
    <p:sldId id="2312" r:id="rId45"/>
    <p:sldId id="2490" r:id="rId46"/>
    <p:sldId id="2491" r:id="rId47"/>
    <p:sldId id="2492" r:id="rId48"/>
    <p:sldId id="2493" r:id="rId49"/>
    <p:sldId id="2315" r:id="rId50"/>
    <p:sldId id="1125" r:id="rId51"/>
    <p:sldId id="2006" r:id="rId52"/>
    <p:sldId id="1932" r:id="rId53"/>
    <p:sldId id="1933" r:id="rId54"/>
    <p:sldId id="1934" r:id="rId55"/>
    <p:sldId id="2363" r:id="rId56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152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694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32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463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269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181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7413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24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8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512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164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750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47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055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91" y="2214577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0932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01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028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719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00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9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197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914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780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680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19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993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34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FC11-40E4-4317-B882-4EF846AE670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177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775B-9A84-4BBE-A304-BDC2800935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050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6995-D7E8-4CF6-8F73-EA138DAE736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1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7731-B294-4222-B6AE-780BA9314AB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066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69D0-B0CE-4576-B2CF-FEF7366EBB5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992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E358-4A50-4540-BF36-2402F3E3624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804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BE91-7D05-4A07-9686-0334EBF6C2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25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3CCB-FD07-4017-B67C-7F0EFF17F51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174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409D-E3FC-4139-88E8-3F6B82A764D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791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E466-D9A6-47FC-9101-BAA49B1BFA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697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0A05-E964-4ACC-972B-07A01A40D3D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1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79"/>
            <a:ext cx="3860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3115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  <p:sldLayoutId id="2147485494" r:id="rId2"/>
    <p:sldLayoutId id="2147485495" r:id="rId3"/>
    <p:sldLayoutId id="2147485496" r:id="rId4"/>
    <p:sldLayoutId id="2147485497" r:id="rId5"/>
    <p:sldLayoutId id="2147485498" r:id="rId6"/>
    <p:sldLayoutId id="2147485499" r:id="rId7"/>
    <p:sldLayoutId id="2147485500" r:id="rId8"/>
    <p:sldLayoutId id="2147485501" r:id="rId9"/>
    <p:sldLayoutId id="2147485502" r:id="rId10"/>
    <p:sldLayoutId id="2147485503" r:id="rId11"/>
    <p:sldLayoutId id="2147485504" r:id="rId12"/>
  </p:sldLayoutIdLst>
  <p:hf sldNum="0" hdr="0" ftr="0" dt="0"/>
  <p:txStyles>
    <p:titleStyle>
      <a:lvl1pPr algn="ctr" defTabSz="91402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761" indent="-342761" algn="l" defTabSz="91402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91402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91402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91402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8B7B75-B173-4A24-8218-04BA74B8357E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AA916C-9096-47E9-9D43-3FC3EDE6E022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0180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  <p:sldLayoutId id="2147485511" r:id="rId6"/>
    <p:sldLayoutId id="2147485512" r:id="rId7"/>
    <p:sldLayoutId id="2147485513" r:id="rId8"/>
    <p:sldLayoutId id="2147485514" r:id="rId9"/>
    <p:sldLayoutId id="2147485515" r:id="rId10"/>
    <p:sldLayoutId id="214748551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78DC8E4E-E75F-4553-93E5-1D8870A28219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42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1" r:id="rId1"/>
    <p:sldLayoutId id="2147485532" r:id="rId2"/>
    <p:sldLayoutId id="2147485533" r:id="rId3"/>
    <p:sldLayoutId id="2147485534" r:id="rId4"/>
    <p:sldLayoutId id="2147485535" r:id="rId5"/>
    <p:sldLayoutId id="2147485536" r:id="rId6"/>
    <p:sldLayoutId id="2147485537" r:id="rId7"/>
    <p:sldLayoutId id="2147485538" r:id="rId8"/>
    <p:sldLayoutId id="2147485539" r:id="rId9"/>
    <p:sldLayoutId id="2147485540" r:id="rId10"/>
    <p:sldLayoutId id="214748554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908720"/>
            <a:ext cx="97210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3352" y="11664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/>
              <a:t>지금 이 곳에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하나님 오셔서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우리가 드리는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예배를</a:t>
            </a:r>
            <a:r>
              <a:rPr lang="en-US" altLang="ko-KR" sz="6600" b="1" dirty="0"/>
              <a:t> </a:t>
            </a:r>
            <a:r>
              <a:rPr lang="ko-KR" altLang="en-US" sz="6600" b="1" dirty="0" smtClean="0"/>
              <a:t>받으소서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71974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664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141277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참 기쁨과 참 평안이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우리에게 있사오니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영광의 왕이신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하나님께 감사해요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2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7"/>
            <a:ext cx="10513168" cy="2092804"/>
          </a:xfrm>
          <a:prstGeom prst="rect">
            <a:avLst/>
          </a:prstGeom>
          <a:noFill/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 절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번째 </a:t>
            </a:r>
            <a:endParaRPr lang="en-US" altLang="ko-KR" sz="65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3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2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4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이수진 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4" y="57318"/>
            <a:ext cx="1221227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61428" y="2564904"/>
            <a:ext cx="7848872" cy="24160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빌립보서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2~5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D22F85-2E4D-47CD-92FD-2C2D6627542B}"/>
              </a:ext>
            </a:extLst>
          </p:cNvPr>
          <p:cNvSpPr txBox="1"/>
          <p:nvPr/>
        </p:nvSpPr>
        <p:spPr>
          <a:xfrm>
            <a:off x="2508900" y="3645024"/>
            <a:ext cx="7848872" cy="70787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95"/>
            <a:ext cx="10873208" cy="52475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	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빌립보서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2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2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마음을 같이하여 같은 사랑을 가지고 뜻을 합하며 한마음을 품어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3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아무 일에든지 다툼이나 허영으로 하지 말고 오직 겸손한 마음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err="1" smtClean="0">
                <a:solidFill>
                  <a:prstClr val="black"/>
                </a:solidFill>
              </a:rPr>
              <a:t>으로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각각 자기보다 남을 낫게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95"/>
            <a:ext cx="10873208" cy="52475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빌립보서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2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여기고  </a:t>
            </a:r>
            <a:r>
              <a:rPr lang="en-US" altLang="ko-KR" sz="5500" b="1" dirty="0" smtClean="0">
                <a:solidFill>
                  <a:prstClr val="black"/>
                </a:solidFill>
              </a:rPr>
              <a:t>4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각각 자기 일을 돌볼뿐더러 또한 각각 다른 사람들의 일을 돌보아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나의 기쁨을 충만하게 하라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5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너희 안에 이 마음을 품으라 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곧 그리스도 예수의 마음이니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201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005064"/>
            <a:ext cx="7848872" cy="14465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4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2506153" y="1757434"/>
            <a:ext cx="7488833" cy="156964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겸손</a:t>
            </a:r>
            <a:r>
              <a:rPr lang="ko-KR" altLang="en-US" sz="4800" b="1" dirty="0" smtClean="0">
                <a:latin typeface="HY그래픽M"/>
                <a:ea typeface="HY그래픽M"/>
              </a:rPr>
              <a:t>한</a:t>
            </a:r>
            <a:r>
              <a:rPr lang="ko-KR" altLang="en-US" sz="48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 </a:t>
            </a:r>
            <a:r>
              <a:rPr lang="ko-KR" altLang="en-US" sz="48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마음</a:t>
            </a:r>
            <a:r>
              <a:rPr lang="ko-KR" altLang="en-US" sz="4800" b="1" dirty="0" smtClean="0">
                <a:latin typeface="HY그래픽M"/>
                <a:ea typeface="HY그래픽M"/>
              </a:rPr>
              <a:t>으로</a:t>
            </a:r>
            <a:r>
              <a:rPr lang="ko-KR" altLang="en-US" sz="48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 </a:t>
            </a:r>
            <a:endParaRPr lang="en-US" altLang="ko-KR" sz="4800" b="1" dirty="0" smtClean="0">
              <a:solidFill>
                <a:srgbClr val="3333FF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800" b="1" dirty="0" smtClean="0">
                <a:latin typeface="HY그래픽M"/>
                <a:ea typeface="HY그래픽M"/>
              </a:rPr>
              <a:t>남을 낫게 여기자</a:t>
            </a:r>
            <a:r>
              <a:rPr lang="en-US" altLang="ko-KR" sz="4800" b="1" dirty="0" smtClean="0">
                <a:latin typeface="HY그래픽M"/>
                <a:ea typeface="HY그래픽M"/>
              </a:rPr>
              <a:t>!</a:t>
            </a:r>
            <a:endParaRPr lang="ko-KR" altLang="en-US" sz="4800" b="1" dirty="0"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10297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5468635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052736"/>
            <a:ext cx="1015312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92" y="5513611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3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03691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661248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30"/>
            <a:ext cx="12192000" cy="321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220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12192000" cy="3789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1768"/>
            <a:ext cx="12192000" cy="3416283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오른쪽 친구 콩닥콩닥 </a:t>
            </a: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콩닥콩</a:t>
            </a:r>
            <a:endParaRPr kumimoji="0" lang="ko-KR" altLang="en-US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왼쪽 친구들도 콩닥콩닥 </a:t>
            </a: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콩닥콩</a:t>
            </a:r>
            <a:endParaRPr kumimoji="0" lang="ko-KR" altLang="en-US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예쁜 마음 가진 사람 모두 모여서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하나님을 찬양해 </a:t>
            </a: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랄라랄라라</a:t>
            </a:r>
            <a:endParaRPr kumimoji="0" lang="ko-KR" altLang="en-US" sz="5400" b="1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797541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908720"/>
            <a:ext cx="97210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490006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1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이윤영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입을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세상 주신 주께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맘을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구원의 선물 주신 주께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여호와 우리 하나님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크고도 높으신 이름을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만 왕의 왕 되시며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이 땅의 주인 되신 이름을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4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84720" y="0"/>
            <a:ext cx="1257672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16" y="843677"/>
            <a:ext cx="11233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손뼉 치며 기뻐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</a:t>
            </a:r>
            <a:r>
              <a:rPr lang="ko-KR" altLang="en-US" sz="6600" b="1" dirty="0">
                <a:solidFill>
                  <a:prstClr val="black"/>
                </a:solidFill>
              </a:rPr>
              <a:t>세상 주신 주께</a:t>
            </a: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발 구르며 기뻐 찬양 </a:t>
            </a:r>
            <a:r>
              <a:rPr lang="ko-KR" altLang="en-US" sz="6600" b="1" dirty="0">
                <a:solidFill>
                  <a:prstClr val="black"/>
                </a:solidFill>
              </a:rPr>
              <a:t>드리자</a:t>
            </a: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구원의 선물 주신 주께 </a:t>
            </a:r>
          </a:p>
          <a:p>
            <a:pPr algn="ctr"/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1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10297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052736"/>
            <a:ext cx="1015312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3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03691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0f6cbf1-5f90-4908-b26f-e717de8939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14785</TotalTime>
  <Words>372</Words>
  <Application>Microsoft Office PowerPoint</Application>
  <PresentationFormat>사용자 지정</PresentationFormat>
  <Paragraphs>134</Paragraphs>
  <Slides>37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16</vt:i4>
      </vt:variant>
      <vt:variant>
        <vt:lpstr>슬라이드 제목</vt:lpstr>
      </vt:variant>
      <vt:variant>
        <vt:i4>37</vt:i4>
      </vt:variant>
    </vt:vector>
  </HeadingPairs>
  <TitlesOfParts>
    <vt:vector size="53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7_파형</vt:lpstr>
      <vt:lpstr>3_Office 테마</vt:lpstr>
      <vt:lpstr>2_한컴오피스</vt:lpstr>
      <vt:lpstr>4_Office 테마</vt:lpstr>
      <vt:lpstr>1_기본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USER</cp:lastModifiedBy>
  <cp:revision>1257</cp:revision>
  <dcterms:created xsi:type="dcterms:W3CDTF">2002-08-20T12:26:03Z</dcterms:created>
  <dcterms:modified xsi:type="dcterms:W3CDTF">2022-03-19T02:35:39Z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