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  <p:sldMasterId id="2147485062" r:id="rId8"/>
  </p:sldMasterIdLst>
  <p:notesMasterIdLst>
    <p:notesMasterId r:id="rId55"/>
  </p:notesMasterIdLst>
  <p:sldIdLst>
    <p:sldId id="1998" r:id="rId9"/>
    <p:sldId id="360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631" r:id="rId22"/>
    <p:sldId id="3617" r:id="rId23"/>
    <p:sldId id="3618" r:id="rId24"/>
    <p:sldId id="3619" r:id="rId25"/>
    <p:sldId id="3620" r:id="rId26"/>
    <p:sldId id="3621" r:id="rId27"/>
    <p:sldId id="3622" r:id="rId28"/>
    <p:sldId id="3623" r:id="rId29"/>
    <p:sldId id="3624" r:id="rId30"/>
    <p:sldId id="3625" r:id="rId31"/>
    <p:sldId id="3626" r:id="rId32"/>
    <p:sldId id="3627" r:id="rId33"/>
    <p:sldId id="2614" r:id="rId34"/>
    <p:sldId id="2547" r:id="rId35"/>
    <p:sldId id="2548" r:id="rId36"/>
    <p:sldId id="2549" r:id="rId37"/>
    <p:sldId id="2550" r:id="rId38"/>
    <p:sldId id="3607" r:id="rId39"/>
    <p:sldId id="3628" r:id="rId40"/>
    <p:sldId id="3629" r:id="rId41"/>
    <p:sldId id="3630" r:id="rId42"/>
    <p:sldId id="2915" r:id="rId43"/>
    <p:sldId id="3067" r:id="rId44"/>
    <p:sldId id="3068" r:id="rId45"/>
    <p:sldId id="3632" r:id="rId46"/>
    <p:sldId id="3069" r:id="rId47"/>
    <p:sldId id="2919" r:id="rId48"/>
    <p:sldId id="2922" r:id="rId49"/>
    <p:sldId id="2641" r:id="rId50"/>
    <p:sldId id="1932" r:id="rId51"/>
    <p:sldId id="1933" r:id="rId52"/>
    <p:sldId id="1934" r:id="rId53"/>
    <p:sldId id="2363" r:id="rId54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3" autoAdjust="0"/>
    <p:restoredTop sz="86422" autoAdjust="0"/>
  </p:normalViewPr>
  <p:slideViewPr>
    <p:cSldViewPr snapToGrid="0">
      <p:cViewPr varScale="1">
        <p:scale>
          <a:sx n="87" d="100"/>
          <a:sy n="87" d="100"/>
        </p:scale>
        <p:origin x="68" y="28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FCE80-9A30-C283-4EDF-55417D49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76A15B3-1C6C-2E92-41C2-ED0F541FD5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43D3A6A-3504-1373-B12B-613EC9542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49EAD4-9AE4-9433-9545-3D4BF273E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884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8551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408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291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813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8822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2085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552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146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8922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821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47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74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20.bin"/><Relationship Id="rId4" Type="http://schemas.openxmlformats.org/officeDocument/2006/relationships/image" Target="../media/image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1.bin"/><Relationship Id="rId4" Type="http://schemas.openxmlformats.org/officeDocument/2006/relationships/image" Target="../media/image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22.bin"/><Relationship Id="rId4" Type="http://schemas.openxmlformats.org/officeDocument/2006/relationships/image" Target="../media/image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23.bin"/><Relationship Id="rId4" Type="http://schemas.openxmlformats.org/officeDocument/2006/relationships/image" Target="../media/image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bin"/><Relationship Id="rId5" Type="http://schemas.openxmlformats.org/officeDocument/2006/relationships/image" Target="../media/image30.bin"/><Relationship Id="rId4" Type="http://schemas.openxmlformats.org/officeDocument/2006/relationships/image" Target="../media/image3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bin"/><Relationship Id="rId5" Type="http://schemas.openxmlformats.org/officeDocument/2006/relationships/image" Target="../media/image30.bin"/><Relationship Id="rId4" Type="http://schemas.openxmlformats.org/officeDocument/2006/relationships/image" Target="../media/image3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7.bin"/><Relationship Id="rId5" Type="http://schemas.openxmlformats.org/officeDocument/2006/relationships/image" Target="../media/image32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bin"/><Relationship Id="rId5" Type="http://schemas.openxmlformats.org/officeDocument/2006/relationships/image" Target="../media/image30.bin"/><Relationship Id="rId4" Type="http://schemas.openxmlformats.org/officeDocument/2006/relationships/image" Target="../media/image3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30.bin"/><Relationship Id="rId4" Type="http://schemas.openxmlformats.org/officeDocument/2006/relationships/image" Target="../media/image3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bin"/><Relationship Id="rId5" Type="http://schemas.openxmlformats.org/officeDocument/2006/relationships/image" Target="../media/image45.bin"/><Relationship Id="rId4" Type="http://schemas.openxmlformats.org/officeDocument/2006/relationships/image" Target="../media/image4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bin"/><Relationship Id="rId5" Type="http://schemas.openxmlformats.org/officeDocument/2006/relationships/image" Target="../media/image46.bin"/><Relationship Id="rId4" Type="http://schemas.openxmlformats.org/officeDocument/2006/relationships/image" Target="../media/image4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5.bin"/><Relationship Id="rId4" Type="http://schemas.openxmlformats.org/officeDocument/2006/relationships/image" Target="../media/image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8.bin"/><Relationship Id="rId4" Type="http://schemas.openxmlformats.org/officeDocument/2006/relationships/image" Target="../media/image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bin"/><Relationship Id="rId5" Type="http://schemas.openxmlformats.org/officeDocument/2006/relationships/image" Target="../media/image19.bin"/><Relationship Id="rId4" Type="http://schemas.openxmlformats.org/officeDocument/2006/relationships/image" Target="../media/image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B64DF-750E-E4E9-2397-354A05A0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AC91F82-2621-0455-2BD4-C966EB18672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21" y="750843"/>
            <a:ext cx="4394200" cy="85936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92D58A7-B574-9C37-72D5-4A9B6DD164D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69" y="879746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F7B86A-AD8C-B17E-C95B-18460E9A773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47" y="334790"/>
            <a:ext cx="1524000" cy="495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CEAEFC-1FED-C9E5-5F95-789AC712895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679525"/>
            <a:ext cx="6955367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6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50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두번째주일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458A93-7A88-2857-30DE-AB15A548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4FC01-4008-B820-C3CC-18BF96D39510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/>
              <a:t>너는 축복의 씨앗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 하나님께서 </a:t>
            </a:r>
            <a:r>
              <a:rPr lang="ko-KR" altLang="en-US" sz="6000" b="1" dirty="0" err="1"/>
              <a:t>만드셨죠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너는 축복의 씨앗 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86FB-019E-C6A5-3AB9-5C29521F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389E87E-BC8F-9273-E168-6692EA216A3F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25BE3-3D0D-6E71-3098-1BE51E3D4D62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7B3DD1-D01B-B872-8F97-877B81C1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0A010-70A0-B934-D40B-78FF0DD4AB7F}"/>
              </a:ext>
            </a:extLst>
          </p:cNvPr>
          <p:cNvSpPr txBox="1"/>
          <p:nvPr/>
        </p:nvSpPr>
        <p:spPr>
          <a:xfrm>
            <a:off x="3899001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사랑이 싹 틔우고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 나무 자라며</a:t>
            </a:r>
          </a:p>
        </p:txBody>
      </p:sp>
    </p:spTree>
    <p:extLst>
      <p:ext uri="{BB962C8B-B14F-4D97-AF65-F5344CB8AC3E}">
        <p14:creationId xmlns:p14="http://schemas.microsoft.com/office/powerpoint/2010/main" val="4210193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A6D3-93E7-528C-F92C-75F83521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F818B42-79D3-9B76-DB3A-509AB0F15B0A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51926-DC8D-4511-8602-BE69013473CB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5ABEF3-E664-03B0-56F4-BEB5B98B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80FF5-07EC-0A69-831F-0F6D85126547}"/>
              </a:ext>
            </a:extLst>
          </p:cNvPr>
          <p:cNvSpPr txBox="1"/>
          <p:nvPr/>
        </p:nvSpPr>
        <p:spPr>
          <a:xfrm>
            <a:off x="3760012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축복 열매 맺으며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향기를 나누리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66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F7C7-B8FE-6A04-4AC1-BF8BEAC9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2878AA7-22D5-7ECB-E5C6-7701FA9EE7F9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3781-9D08-0009-0FD3-CC1701FE7D6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E55A0E-5A35-3666-F738-72CA39CB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036F6-E0E2-06C9-624C-E2F0F53FA7F6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하나님께서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만드셨죠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050588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최윤혜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누가복음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7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44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누가복음 </a:t>
            </a:r>
            <a:r>
              <a:rPr lang="en-US" altLang="ko-KR" sz="6600" b="1" dirty="0">
                <a:solidFill>
                  <a:srgbClr val="000000"/>
                </a:solidFill>
              </a:rPr>
              <a:t>7</a:t>
            </a:r>
            <a:r>
              <a:rPr lang="ko-KR" altLang="en-US" sz="66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415498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600" b="1" dirty="0"/>
              <a:t>44 </a:t>
            </a:r>
            <a:r>
              <a:rPr lang="ko-KR" altLang="en-US" sz="6600" b="1" dirty="0"/>
              <a:t>그 여자를 돌아보시며 시몬에게 </a:t>
            </a:r>
            <a:r>
              <a:rPr lang="ko-KR" altLang="en-US" sz="6600" b="1" dirty="0" err="1"/>
              <a:t>이르시되</a:t>
            </a:r>
            <a:r>
              <a:rPr lang="ko-KR" altLang="en-US" sz="6600" b="1" dirty="0"/>
              <a:t> 이 여자를 보느냐 내가 네 집에 들어</a:t>
            </a:r>
            <a:endParaRPr lang="en-US" altLang="ko-KR" sz="6600" b="1" dirty="0"/>
          </a:p>
          <a:p>
            <a:pPr lvl="0">
              <a:defRPr/>
            </a:pPr>
            <a:r>
              <a:rPr lang="ko-KR" altLang="en-US" sz="6600" b="1" dirty="0"/>
              <a:t>올 때 너는 내게 발 씻을</a:t>
            </a:r>
            <a:endParaRPr lang="en-US" altLang="ko-KR" sz="66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BA9F083-DED3-B0D9-E410-D39D865D7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F6A0C0C-6D7F-9414-509D-712D96347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82FA918-DE13-7A0A-9D94-D9212811475E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3759A14-57DB-DE54-BFA8-B1FC9EA17E7A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06C4D-E810-AD52-52FE-08891A3FB722}"/>
              </a:ext>
            </a:extLst>
          </p:cNvPr>
          <p:cNvSpPr txBox="1"/>
          <p:nvPr/>
        </p:nvSpPr>
        <p:spPr>
          <a:xfrm>
            <a:off x="683079" y="379825"/>
            <a:ext cx="10825844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6A9B1AD2-36FF-28F2-8A89-71D17C839074}"/>
              </a:ext>
            </a:extLst>
          </p:cNvPr>
          <p:cNvSpPr txBox="1"/>
          <p:nvPr/>
        </p:nvSpPr>
        <p:spPr>
          <a:xfrm>
            <a:off x="683079" y="1995134"/>
            <a:ext cx="11101708" cy="3139317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물도 주지 </a:t>
            </a:r>
            <a:r>
              <a:rPr kumimoji="0" lang="ko-KR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아니하였으되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이 여자는 눈물로 내 발을 적시고 그 머리털로 닦았으며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603220"/>
            <a:ext cx="9060921" cy="39549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향유</a:t>
            </a:r>
            <a:r>
              <a:rPr lang="ko-KR" altLang="en-US" sz="6600" b="1" dirty="0">
                <a:latin typeface="HY그래픽M"/>
                <a:ea typeface="HY그래픽M"/>
              </a:rPr>
              <a:t>를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latin typeface="HY그래픽M"/>
                <a:ea typeface="HY그래픽M"/>
              </a:rPr>
              <a:t>부은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 여인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김사랑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23681</TotalTime>
  <Words>326</Words>
  <Application>Microsoft Office PowerPoint</Application>
  <PresentationFormat>와이드스크린</PresentationFormat>
  <Paragraphs>123</Paragraphs>
  <Slides>46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46</vt:i4>
      </vt:variant>
    </vt:vector>
  </HeadingPairs>
  <TitlesOfParts>
    <vt:vector size="66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5_Office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386</cp:revision>
  <dcterms:created xsi:type="dcterms:W3CDTF">2022-06-11T10:00:30Z</dcterms:created>
  <dcterms:modified xsi:type="dcterms:W3CDTF">2025-06-21T03:21:15Z</dcterms:modified>
  <cp:version/>
</cp:coreProperties>
</file>