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55" r:id="rId6"/>
  </p:sldMasterIdLst>
  <p:notesMasterIdLst>
    <p:notesMasterId r:id="rId45"/>
  </p:notesMasterIdLst>
  <p:sldIdLst>
    <p:sldId id="1998" r:id="rId7"/>
    <p:sldId id="3011" r:id="rId8"/>
    <p:sldId id="2894" r:id="rId9"/>
    <p:sldId id="2895" r:id="rId10"/>
    <p:sldId id="2896" r:id="rId11"/>
    <p:sldId id="3012" r:id="rId12"/>
    <p:sldId id="3013" r:id="rId13"/>
    <p:sldId id="3014" r:id="rId14"/>
    <p:sldId id="3015" r:id="rId15"/>
    <p:sldId id="3016" r:id="rId16"/>
    <p:sldId id="3017" r:id="rId17"/>
    <p:sldId id="3024" r:id="rId18"/>
    <p:sldId id="3018" r:id="rId19"/>
    <p:sldId id="3019" r:id="rId20"/>
    <p:sldId id="3020" r:id="rId21"/>
    <p:sldId id="3021" r:id="rId22"/>
    <p:sldId id="3022" r:id="rId23"/>
    <p:sldId id="3023" r:id="rId24"/>
    <p:sldId id="2614" r:id="rId25"/>
    <p:sldId id="2547" r:id="rId26"/>
    <p:sldId id="2548" r:id="rId27"/>
    <p:sldId id="2549" r:id="rId28"/>
    <p:sldId id="2550" r:id="rId29"/>
    <p:sldId id="3025" r:id="rId30"/>
    <p:sldId id="2915" r:id="rId31"/>
    <p:sldId id="2916" r:id="rId32"/>
    <p:sldId id="2917" r:id="rId33"/>
    <p:sldId id="2918" r:id="rId34"/>
    <p:sldId id="2919" r:id="rId35"/>
    <p:sldId id="2922" r:id="rId36"/>
    <p:sldId id="2641" r:id="rId37"/>
    <p:sldId id="3026" r:id="rId38"/>
    <p:sldId id="3027" r:id="rId39"/>
    <p:sldId id="3028" r:id="rId40"/>
    <p:sldId id="1932" r:id="rId41"/>
    <p:sldId id="1933" r:id="rId42"/>
    <p:sldId id="1934" r:id="rId43"/>
    <p:sldId id="2363" r:id="rId4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BDF0313A-534E-4466-A7CE-30B11529FC61}">
          <p14:sldIdLst>
            <p14:sldId id="1998"/>
            <p14:sldId id="3011"/>
            <p14:sldId id="2894"/>
            <p14:sldId id="2895"/>
            <p14:sldId id="2896"/>
            <p14:sldId id="3012"/>
            <p14:sldId id="3013"/>
            <p14:sldId id="3014"/>
            <p14:sldId id="3015"/>
            <p14:sldId id="3016"/>
            <p14:sldId id="3017"/>
            <p14:sldId id="3024"/>
            <p14:sldId id="3018"/>
            <p14:sldId id="3019"/>
            <p14:sldId id="3020"/>
            <p14:sldId id="3021"/>
            <p14:sldId id="3022"/>
            <p14:sldId id="3023"/>
            <p14:sldId id="2614"/>
            <p14:sldId id="2547"/>
            <p14:sldId id="2548"/>
            <p14:sldId id="2549"/>
            <p14:sldId id="2550"/>
            <p14:sldId id="3025"/>
            <p14:sldId id="2915"/>
            <p14:sldId id="2916"/>
            <p14:sldId id="2917"/>
            <p14:sldId id="2918"/>
            <p14:sldId id="2919"/>
            <p14:sldId id="2922"/>
            <p14:sldId id="2641"/>
            <p14:sldId id="3026"/>
            <p14:sldId id="3027"/>
            <p14:sldId id="3028"/>
            <p14:sldId id="1932"/>
            <p14:sldId id="1933"/>
            <p14:sldId id="1934"/>
            <p14:sldId id="2363"/>
          </p14:sldIdLst>
        </p14:section>
        <p14:section name="제목 없는 구역" id="{E782A673-7D13-45DC-9A84-57E252333D6C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78" autoAdjust="0"/>
    <p:restoredTop sz="94687" autoAdjust="0"/>
  </p:normalViewPr>
  <p:slideViewPr>
    <p:cSldViewPr snapToGrid="0">
      <p:cViewPr varScale="1">
        <p:scale>
          <a:sx n="82" d="100"/>
          <a:sy n="82" d="100"/>
        </p:scale>
        <p:origin x="-302" y="-91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34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2023-11-26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pPr lvl="0"/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>
              <a:defRPr/>
            </a:pPr>
            <a:r>
              <a:rPr lang="ko-KR" altLang="en-US"/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>
              <a:defRPr/>
            </a:pPr>
            <a:r>
              <a:rPr lang="ko-KR" altLang="en-US"/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>
              <a:defRPr/>
            </a:pPr>
            <a:r>
              <a:rPr lang="ko-KR" altLang="en-US"/>
              <a:t>프레젠테이션 부제</a:t>
            </a:r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09035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2023-11-26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2023-11-26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>
              <a:defRPr/>
            </a:pPr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64412410-84FC-4F58-8A81-51ECC5AA7889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191401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/>
          <a:lstStyle/>
          <a:p>
            <a:pPr lvl="0"/>
            <a:fld id="{14490868-A963-400F-9D7A-58B686C33C7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lvl="0"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1999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2023-11-26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2023-11-26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2023-11-26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  <p:sldLayoutId id="2147484463" r:id="rId13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dsp="http://schemas.microsoft.com/office/drawing/2008/diagram" xmlns:dgm="http://schemas.openxmlformats.org/drawingml/2006/diagram" xmlns:c="http://schemas.openxmlformats.org/drawingml/2006/chart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dsp="http://schemas.microsoft.com/office/drawing/2008/diagram" xmlns:dgm="http://schemas.openxmlformats.org/drawingml/2006/diagram" xmlns:c="http://schemas.openxmlformats.org/drawingml/2006/chart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99" r:id="rId16"/>
    <p:sldLayoutId id="2147484428" r:id="rId17"/>
  </p:sldLayoutIdLst>
  <p:transition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2023-11-26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06614846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49651894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아보카도와 라임"/>
          <p:cNvSpPr>
            <a:spLocks noGrp="1" noTextEdit="1"/>
          </p:cNvSpPr>
          <p:nvPr>
            <p:ph type="pic" idx="2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프레젠테이션 제목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저자 및 날짜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본문 첫 번째 줄…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D174"/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lvl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가로 글상자 8"/>
          <p:cNvSpPr txBox="1"/>
          <p:nvPr/>
        </p:nvSpPr>
        <p:spPr>
          <a:xfrm>
            <a:off x="483790" y="320675"/>
            <a:ext cx="2996406" cy="4635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lvl="0" indent="0" algn="ctr" defTabSz="2438338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cap="none" spc="0" normalizeH="0" baseline="0"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감사해요 주님</a:t>
            </a:r>
          </a:p>
        </p:txBody>
      </p:sp>
      <p:sp>
        <p:nvSpPr>
          <p:cNvPr id="10" name="가로 글상자 9"/>
          <p:cNvSpPr txBox="1"/>
          <p:nvPr/>
        </p:nvSpPr>
        <p:spPr>
          <a:xfrm>
            <a:off x="1130099" y="1263650"/>
            <a:ext cx="10219535" cy="41402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감사해요 주님 모든것 주심을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내 삶에 풍성함과 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나의 마음에 만족을 주신주님께 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감사드려요 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기쁨의 감사드려요</a:t>
            </a:r>
          </a:p>
        </p:txBody>
      </p:sp>
    </p:spTree>
    <p:extLst>
      <p:ext uri="{BB962C8B-B14F-4D97-AF65-F5344CB8AC3E}">
        <p14:creationId xmlns:p14="http://schemas.microsoft.com/office/powerpoint/2010/main" val="305682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86039788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95592534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19921844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47202006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2247161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45352728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11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kumimoji="0" lang="en-US" altLang="ko-KR" sz="4000" b="0" i="0" u="none" strike="noStrike" kern="1200" cap="none" spc="0" normalizeH="0" baseline="0">
                <a:solidFill>
                  <a:srgbClr val="FFFFFF"/>
                </a:solidFill>
                <a:latin typeface="HY헤드라인M"/>
                <a:ea typeface="HY헤드라인M"/>
              </a:rPr>
              <a:t>26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마지막 주일입니다</a:t>
            </a: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143672" y="2708920"/>
            <a:ext cx="74168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9600">
                <a:solidFill>
                  <a:prstClr val="white"/>
                </a:solidFill>
              </a:rPr>
              <a:t>찬양해요</a:t>
            </a:r>
            <a:r>
              <a:rPr lang="en-US" altLang="ko-KR" sz="9600">
                <a:solidFill>
                  <a:prstClr val="white"/>
                </a:solidFill>
              </a:rPr>
              <a:t>~</a:t>
            </a:r>
            <a:endParaRPr lang="ko-KR" altLang="en-US" sz="9600">
              <a:solidFill>
                <a:prstClr val="white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05013" y="0"/>
            <a:ext cx="8181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511824" y="4581128"/>
            <a:ext cx="4104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6000">
                <a:solidFill>
                  <a:schemeClr val="bg1"/>
                </a:solidFill>
              </a:rPr>
              <a:t>찬양해요</a:t>
            </a:r>
            <a:r>
              <a:rPr lang="en-US" altLang="ko-KR" sz="6000">
                <a:solidFill>
                  <a:schemeClr val="bg1"/>
                </a:solidFill>
              </a:rPr>
              <a:t>~</a:t>
            </a:r>
            <a:endParaRPr lang="ko-KR" altLang="en-US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32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아보카도와 라임"/>
          <p:cNvSpPr>
            <a:spLocks noGrp="1" noTextEdit="1"/>
          </p:cNvSpPr>
          <p:nvPr>
            <p:ph type="pic" idx="2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3" name="프레젠테이션 제목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저자 및 날짜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본문 첫 번째 줄…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D174"/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lvl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가로 글상자 8"/>
          <p:cNvSpPr txBox="1"/>
          <p:nvPr/>
        </p:nvSpPr>
        <p:spPr>
          <a:xfrm>
            <a:off x="483790" y="320675"/>
            <a:ext cx="2996406" cy="4635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lvl="0" indent="0" algn="ctr" defTabSz="2438338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cap="none" spc="0" normalizeH="0" baseline="0"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감사해요 주님</a:t>
            </a:r>
          </a:p>
        </p:txBody>
      </p:sp>
      <p:sp>
        <p:nvSpPr>
          <p:cNvPr id="10" name="가로 글상자 9"/>
          <p:cNvSpPr txBox="1"/>
          <p:nvPr/>
        </p:nvSpPr>
        <p:spPr>
          <a:xfrm>
            <a:off x="1130099" y="1263650"/>
            <a:ext cx="10219535" cy="41402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감사해요 주님 모든것 주심을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내 삶에 풍성함과 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나의 마음에 만족을 주신주님께 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감사드려요 </a:t>
            </a: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기쁨의 감사드려요</a:t>
            </a:r>
          </a:p>
        </p:txBody>
      </p:sp>
    </p:spTree>
    <p:extLst>
      <p:ext uri="{BB962C8B-B14F-4D97-AF65-F5344CB8AC3E}">
        <p14:creationId xmlns:p14="http://schemas.microsoft.com/office/powerpoint/2010/main" val="3654336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허지유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84941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사사기 </a:t>
            </a:r>
            <a:r>
              <a:rPr lang="en-US" altLang="ko-KR" sz="5800" b="1">
                <a:solidFill>
                  <a:srgbClr val="000000"/>
                </a:solidFill>
                <a:latin typeface="HY중고딕"/>
                <a:ea typeface="HY중고딕"/>
              </a:rPr>
              <a:t>4</a:t>
            </a: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장 </a:t>
            </a:r>
            <a:r>
              <a:rPr lang="en-US" altLang="ko-KR" sz="5800" b="1">
                <a:solidFill>
                  <a:srgbClr val="000000"/>
                </a:solidFill>
                <a:latin typeface="HY중고딕"/>
                <a:ea typeface="HY중고딕"/>
              </a:rPr>
              <a:t>4</a:t>
            </a: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671" y="626193"/>
            <a:ext cx="10647250" cy="4486817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</a:t>
            </a:r>
            <a:r>
              <a:rPr lang="ko-KR" altLang="en-US" sz="5800" b="1">
                <a:solidFill>
                  <a:srgbClr val="000000"/>
                </a:solidFill>
              </a:rPr>
              <a:t>성경봉독</a:t>
            </a:r>
            <a:r>
              <a:rPr lang="en-US" altLang="ko-KR" sz="5800" b="1">
                <a:solidFill>
                  <a:srgbClr val="000000"/>
                </a:solidFill>
              </a:rPr>
              <a:t>- </a:t>
            </a:r>
            <a:r>
              <a:rPr lang="ko-KR" altLang="en-US" sz="5800" b="1">
                <a:solidFill>
                  <a:srgbClr val="000000"/>
                </a:solidFill>
              </a:rPr>
              <a:t>사사기 </a:t>
            </a:r>
            <a:r>
              <a:rPr lang="en-US" altLang="ko-KR" sz="5800" b="1">
                <a:solidFill>
                  <a:srgbClr val="000000"/>
                </a:solidFill>
              </a:rPr>
              <a:t>4</a:t>
            </a:r>
            <a:r>
              <a:rPr lang="ko-KR" altLang="en-US" sz="5800" b="1">
                <a:solidFill>
                  <a:srgbClr val="000000"/>
                </a:solidFill>
              </a:rPr>
              <a:t>장</a:t>
            </a:r>
          </a:p>
          <a:p>
            <a:pPr lvl="0">
              <a:defRPr/>
            </a:pPr>
            <a:endParaRPr lang="ko-KR" altLang="en-US" sz="5500" b="1">
              <a:solidFill>
                <a:srgbClr val="000000"/>
              </a:solidFill>
            </a:endParaRPr>
          </a:p>
          <a:p>
            <a:pPr lvl="0">
              <a:buNone/>
              <a:defRPr/>
            </a:pPr>
            <a:r>
              <a:rPr lang="en-US" altLang="ko-KR" sz="5800" b="1" baseline="0">
                <a:solidFill>
                  <a:srgbClr val="000000"/>
                </a:solidFill>
              </a:rPr>
              <a:t>4</a:t>
            </a:r>
            <a:r>
              <a:rPr lang="ko-KR" altLang="en-US" sz="5800" b="1" baseline="0">
                <a:solidFill>
                  <a:srgbClr val="000000"/>
                </a:solidFill>
              </a:rPr>
              <a:t> 그 때에 랍비돗의 아내 여선지자 드보라가 이스라엘의 사사가 되었는데</a:t>
            </a: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3361" y="2069223"/>
            <a:ext cx="7848873" cy="2472287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수퍼스타 드보라</a:t>
            </a:r>
          </a:p>
          <a:p>
            <a:pPr lvl="0" algn="ctr">
              <a:defRPr/>
            </a:pP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c="http://schemas.openxmlformats.org/drawingml/2006/chart" xmlns:dgm="http://schemas.openxmlformats.org/drawingml/2006/diagram" xmlns:dsp="http://schemas.microsoft.com/office/drawing/2008/diagram"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박시윤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413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333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7854" y="1337101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4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</a:rPr>
              <a:t>가득하기를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기도합니다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2. 2024</a:t>
            </a:r>
            <a:r>
              <a:rPr lang="ko-KR" altLang="en-US" sz="3200" b="1" dirty="0">
                <a:solidFill>
                  <a:prstClr val="black"/>
                </a:solidFill>
              </a:rPr>
              <a:t>년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4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 봄학기 </a:t>
            </a:r>
            <a:r>
              <a:rPr lang="ko-KR" altLang="en-US" sz="3200" b="1" dirty="0">
                <a:solidFill>
                  <a:prstClr val="black"/>
                </a:solidFill>
              </a:rPr>
              <a:t>역사기행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제주도</a:t>
            </a:r>
            <a:r>
              <a:rPr lang="en-US" altLang="ko-KR" sz="3200" b="1" dirty="0">
                <a:solidFill>
                  <a:prstClr val="black"/>
                </a:solidFill>
              </a:rPr>
              <a:t>) 12</a:t>
            </a:r>
            <a:r>
              <a:rPr lang="ko-KR" altLang="en-US" sz="3200" b="1" dirty="0">
                <a:solidFill>
                  <a:prstClr val="black"/>
                </a:solidFill>
              </a:rPr>
              <a:t>월까지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신청바랍니다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3.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이번주부터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공과공부 시간에는 성탄전야제 공연 준비를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진행합니다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(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성극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: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거룩한 밤 아기 예수 탄생의 증언자들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</a:t>
            </a: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4.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대림절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촛불점화 담당자는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김수연 어린이 입니다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5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예배위원은 사회 김정</a:t>
            </a:r>
            <a:r>
              <a:rPr lang="ko-KR" altLang="en-US" sz="3200" b="1" dirty="0">
                <a:solidFill>
                  <a:prstClr val="black"/>
                </a:solidFill>
              </a:rPr>
              <a:t>현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선생님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대표기도 김현서 어린이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헌금기도 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안지혁 어린이 입니다</a:t>
            </a:r>
            <a:endParaRPr lang="en-US" altLang="ko-KR" sz="3200" b="1" spc="-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3050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700" b="1" dirty="0" err="1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대림절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촛불점화 담당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78319"/>
              </p:ext>
            </p:extLst>
          </p:nvPr>
        </p:nvGraphicFramePr>
        <p:xfrm>
          <a:off x="1415817" y="2262935"/>
          <a:ext cx="9361040" cy="385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8431"/>
                <a:gridCol w="1501541"/>
                <a:gridCol w="4761068"/>
              </a:tblGrid>
              <a:tr h="7717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날짜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명수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717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kumimoji="0"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endParaRPr kumimoji="0" lang="en-US" altLang="ko-KR" sz="28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김수연</a:t>
                      </a:r>
                      <a:endParaRPr kumimoji="0" lang="en-US" altLang="ko-KR" sz="24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17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이라임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이예인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17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17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최예서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최은서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임서현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17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24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박시우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장서원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김서연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박시윤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96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45863" y="4229610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11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76" y="1820921"/>
            <a:ext cx="9980143" cy="463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151277" y="4924513"/>
            <a:ext cx="9901423" cy="288253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7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421108672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4908924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52992239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972430038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6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427</Words>
  <Application>Microsoft Office PowerPoint</Application>
  <PresentationFormat>사용자 지정</PresentationFormat>
  <Paragraphs>138</Paragraphs>
  <Slides>38</Slides>
  <Notes>16</Notes>
  <HiddenSlides>0</HiddenSlides>
  <MMClips>0</MMClips>
  <ScaleCrop>false</ScaleCrop>
  <HeadingPairs>
    <vt:vector size="4" baseType="variant">
      <vt:variant>
        <vt:lpstr>테마</vt:lpstr>
      </vt:variant>
      <vt:variant>
        <vt:i4>6</vt:i4>
      </vt:variant>
      <vt:variant>
        <vt:lpstr>슬라이드 제목</vt:lpstr>
      </vt:variant>
      <vt:variant>
        <vt:i4>38</vt:i4>
      </vt:variant>
    </vt:vector>
  </HeadingPairs>
  <TitlesOfParts>
    <vt:vector size="44" baseType="lpstr">
      <vt:lpstr>Office 테마</vt:lpstr>
      <vt:lpstr>7_Office 테마</vt:lpstr>
      <vt:lpstr>2_파형</vt:lpstr>
      <vt:lpstr>3_Office 테마</vt:lpstr>
      <vt:lpstr>26_BasicWhite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176</cp:revision>
  <dcterms:created xsi:type="dcterms:W3CDTF">2022-06-11T10:00:30Z</dcterms:created>
  <dcterms:modified xsi:type="dcterms:W3CDTF">2023-11-25T22:34:44Z</dcterms:modified>
  <cp:version/>
</cp:coreProperties>
</file>