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  <p:sldMasterId id="2147483904" r:id="rId2"/>
    <p:sldMasterId id="2147483917" r:id="rId3"/>
    <p:sldMasterId id="2147483930" r:id="rId4"/>
    <p:sldMasterId id="2147483942" r:id="rId5"/>
    <p:sldMasterId id="2147483955" r:id="rId6"/>
    <p:sldMasterId id="2147483968" r:id="rId7"/>
  </p:sldMasterIdLst>
  <p:notesMasterIdLst>
    <p:notesMasterId r:id="rId25"/>
  </p:notesMasterIdLst>
  <p:sldIdLst>
    <p:sldId id="1497" r:id="rId8"/>
    <p:sldId id="1496" r:id="rId9"/>
    <p:sldId id="1490" r:id="rId10"/>
    <p:sldId id="1491" r:id="rId11"/>
    <p:sldId id="1492" r:id="rId12"/>
    <p:sldId id="1493" r:id="rId13"/>
    <p:sldId id="1494" r:id="rId14"/>
    <p:sldId id="1495" r:id="rId15"/>
    <p:sldId id="1483" r:id="rId16"/>
    <p:sldId id="1484" r:id="rId17"/>
    <p:sldId id="1485" r:id="rId18"/>
    <p:sldId id="1498" r:id="rId19"/>
    <p:sldId id="1499" r:id="rId20"/>
    <p:sldId id="1500" r:id="rId21"/>
    <p:sldId id="1501" r:id="rId22"/>
    <p:sldId id="1502" r:id="rId23"/>
    <p:sldId id="1503" r:id="rId24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716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432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148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864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5800" algn="l" defTabSz="914320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2960" algn="l" defTabSz="914320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200117" algn="l" defTabSz="914320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7279" algn="l" defTabSz="914320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  <a:srgbClr val="CCCCFF"/>
    <a:srgbClr val="FF9900"/>
    <a:srgbClr val="FFFF00"/>
    <a:srgbClr val="000066"/>
    <a:srgbClr val="663300"/>
    <a:srgbClr val="6F95B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25" autoAdjust="0"/>
    <p:restoredTop sz="88489" autoAdjust="0"/>
  </p:normalViewPr>
  <p:slideViewPr>
    <p:cSldViewPr>
      <p:cViewPr varScale="1">
        <p:scale>
          <a:sx n="114" d="100"/>
          <a:sy n="114" d="100"/>
        </p:scale>
        <p:origin x="-15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16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32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48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64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5800" algn="l" defTabSz="91432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60" algn="l" defTabSz="91432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2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9" algn="l" defTabSz="91432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6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12" y="2214567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48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96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19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47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35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26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2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35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0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94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15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90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21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12" y="2214567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10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91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65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93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32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2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50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74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16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17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1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54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12" y="2214567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93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50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57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74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97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015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9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3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40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36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100" b="1"/>
            </a:lvl2pPr>
            <a:lvl3pPr marL="913942" indent="0">
              <a:buNone/>
              <a:defRPr sz="1900" b="1"/>
            </a:lvl3pPr>
            <a:lvl4pPr marL="1370914" indent="0">
              <a:buNone/>
              <a:defRPr sz="1500" b="1"/>
            </a:lvl4pPr>
            <a:lvl5pPr marL="1827886" indent="0">
              <a:buNone/>
              <a:defRPr sz="1500" b="1"/>
            </a:lvl5pPr>
            <a:lvl6pPr marL="2284866" indent="0">
              <a:buNone/>
              <a:defRPr sz="1500" b="1"/>
            </a:lvl6pPr>
            <a:lvl7pPr marL="2741829" indent="0">
              <a:buNone/>
              <a:defRPr sz="1500" b="1"/>
            </a:lvl7pPr>
            <a:lvl8pPr marL="3198792" indent="0">
              <a:buNone/>
              <a:defRPr sz="1500" b="1"/>
            </a:lvl8pPr>
            <a:lvl9pPr marL="3655754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12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100" b="1"/>
            </a:lvl2pPr>
            <a:lvl3pPr marL="913942" indent="0">
              <a:buNone/>
              <a:defRPr sz="1900" b="1"/>
            </a:lvl3pPr>
            <a:lvl4pPr marL="1370914" indent="0">
              <a:buNone/>
              <a:defRPr sz="1500" b="1"/>
            </a:lvl4pPr>
            <a:lvl5pPr marL="1827886" indent="0">
              <a:buNone/>
              <a:defRPr sz="1500" b="1"/>
            </a:lvl5pPr>
            <a:lvl6pPr marL="2284866" indent="0">
              <a:buNone/>
              <a:defRPr sz="1500" b="1"/>
            </a:lvl6pPr>
            <a:lvl7pPr marL="2741829" indent="0">
              <a:buNone/>
              <a:defRPr sz="1500" b="1"/>
            </a:lvl7pPr>
            <a:lvl8pPr marL="3198792" indent="0">
              <a:buNone/>
              <a:defRPr sz="1500" b="1"/>
            </a:lvl8pPr>
            <a:lvl9pPr marL="3655754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1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47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13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74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3" y="273074"/>
            <a:ext cx="3008313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3" y="2732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63" indent="0">
              <a:buNone/>
              <a:defRPr sz="1200"/>
            </a:lvl2pPr>
            <a:lvl3pPr marL="913942" indent="0">
              <a:buNone/>
              <a:defRPr sz="1100"/>
            </a:lvl3pPr>
            <a:lvl4pPr marL="1370914" indent="0">
              <a:buNone/>
              <a:defRPr sz="900"/>
            </a:lvl4pPr>
            <a:lvl5pPr marL="1827886" indent="0">
              <a:buNone/>
              <a:defRPr sz="900"/>
            </a:lvl5pPr>
            <a:lvl6pPr marL="2284866" indent="0">
              <a:buNone/>
              <a:defRPr sz="900"/>
            </a:lvl6pPr>
            <a:lvl7pPr marL="2741829" indent="0">
              <a:buNone/>
              <a:defRPr sz="900"/>
            </a:lvl7pPr>
            <a:lvl8pPr marL="3198792" indent="0">
              <a:buNone/>
              <a:defRPr sz="900"/>
            </a:lvl8pPr>
            <a:lvl9pPr marL="365575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70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21"/>
            <a:ext cx="54864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2" indent="0">
              <a:buNone/>
              <a:defRPr sz="2400"/>
            </a:lvl3pPr>
            <a:lvl4pPr marL="1370914" indent="0">
              <a:buNone/>
              <a:defRPr sz="2100"/>
            </a:lvl4pPr>
            <a:lvl5pPr marL="1827886" indent="0">
              <a:buNone/>
              <a:defRPr sz="2100"/>
            </a:lvl5pPr>
            <a:lvl6pPr marL="2284866" indent="0">
              <a:buNone/>
              <a:defRPr sz="2100"/>
            </a:lvl6pPr>
            <a:lvl7pPr marL="2741829" indent="0">
              <a:buNone/>
              <a:defRPr sz="2100"/>
            </a:lvl7pPr>
            <a:lvl8pPr marL="3198792" indent="0">
              <a:buNone/>
              <a:defRPr sz="2100"/>
            </a:lvl8pPr>
            <a:lvl9pPr marL="3655754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76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63" indent="0">
              <a:buNone/>
              <a:defRPr sz="1200"/>
            </a:lvl2pPr>
            <a:lvl3pPr marL="913942" indent="0">
              <a:buNone/>
              <a:defRPr sz="1100"/>
            </a:lvl3pPr>
            <a:lvl4pPr marL="1370914" indent="0">
              <a:buNone/>
              <a:defRPr sz="900"/>
            </a:lvl4pPr>
            <a:lvl5pPr marL="1827886" indent="0">
              <a:buNone/>
              <a:defRPr sz="900"/>
            </a:lvl5pPr>
            <a:lvl6pPr marL="2284866" indent="0">
              <a:buNone/>
              <a:defRPr sz="900"/>
            </a:lvl6pPr>
            <a:lvl7pPr marL="2741829" indent="0">
              <a:buNone/>
              <a:defRPr sz="900"/>
            </a:lvl7pPr>
            <a:lvl8pPr marL="3198792" indent="0">
              <a:buNone/>
              <a:defRPr sz="900"/>
            </a:lvl8pPr>
            <a:lvl9pPr marL="365575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73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66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777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777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1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666750" y="1149350"/>
            <a:ext cx="78105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66750" y="3536950"/>
            <a:ext cx="78105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114927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172242" y="-196850"/>
            <a:ext cx="6800851" cy="604520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238125" y="4756150"/>
            <a:ext cx="866775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238125" y="5721350"/>
            <a:ext cx="866775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95416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86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666750" y="2266950"/>
            <a:ext cx="78105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11251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4810125" y="476250"/>
            <a:ext cx="4300538" cy="573405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619129" y="476250"/>
            <a:ext cx="3833813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19129" y="3263900"/>
            <a:ext cx="3833813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69569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35667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40129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4110039" y="1574800"/>
            <a:ext cx="5229225" cy="464820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633416" y="1574800"/>
            <a:ext cx="3833813" cy="4648200"/>
          </a:xfrm>
          <a:prstGeom prst="rect">
            <a:avLst/>
          </a:prstGeom>
        </p:spPr>
        <p:txBody>
          <a:bodyPr/>
          <a:lstStyle>
            <a:lvl1pPr marL="234676" indent="-234676">
              <a:spcBef>
                <a:spcPts val="1890"/>
              </a:spcBef>
              <a:defRPr sz="1600"/>
            </a:lvl1pPr>
            <a:lvl2pPr marL="469352" indent="-234676">
              <a:spcBef>
                <a:spcPts val="1890"/>
              </a:spcBef>
              <a:defRPr sz="1600"/>
            </a:lvl2pPr>
            <a:lvl3pPr marL="704025" indent="-234676">
              <a:spcBef>
                <a:spcPts val="1890"/>
              </a:spcBef>
              <a:defRPr sz="1600"/>
            </a:lvl3pPr>
            <a:lvl4pPr marL="938700" indent="-234676">
              <a:spcBef>
                <a:spcPts val="1890"/>
              </a:spcBef>
              <a:defRPr sz="1600"/>
            </a:lvl4pPr>
            <a:lvl5pPr marL="1173376" indent="-234676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25708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4" y="889000"/>
            <a:ext cx="7877175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4148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5737626" y="3524250"/>
            <a:ext cx="3121819" cy="277495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5910262" y="431800"/>
            <a:ext cx="2776538" cy="370205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371475" y="565150"/>
            <a:ext cx="6450806" cy="573405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571119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95354" y="4476754"/>
            <a:ext cx="7358063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784" indent="-164107" algn="ctr">
              <a:spcBef>
                <a:spcPts val="0"/>
              </a:spcBef>
              <a:defRPr sz="1300" i="1"/>
            </a:lvl2pPr>
            <a:lvl3pPr marL="697463" indent="-164107" algn="ctr">
              <a:spcBef>
                <a:spcPts val="0"/>
              </a:spcBef>
              <a:defRPr sz="1300" i="1"/>
            </a:lvl3pPr>
            <a:lvl4pPr marL="964139" indent="-164107" algn="ctr">
              <a:spcBef>
                <a:spcPts val="0"/>
              </a:spcBef>
              <a:defRPr sz="1300" i="1"/>
            </a:lvl4pPr>
            <a:lvl5pPr marL="1230815" indent="-164107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895354" y="3027074"/>
            <a:ext cx="7358063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023550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19050" y="-635000"/>
            <a:ext cx="9182100" cy="8161867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55665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28199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09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666750" y="1149350"/>
            <a:ext cx="78105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66750" y="3536950"/>
            <a:ext cx="78105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9152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172241" y="-196850"/>
            <a:ext cx="6800851" cy="6045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238125" y="4756150"/>
            <a:ext cx="866775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238125" y="5721350"/>
            <a:ext cx="866775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39859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666750" y="2266950"/>
            <a:ext cx="78105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77769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4810125" y="476250"/>
            <a:ext cx="4300538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619128" y="476250"/>
            <a:ext cx="3833813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19128" y="3263900"/>
            <a:ext cx="3833813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13622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2285909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265019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4110039" y="1574800"/>
            <a:ext cx="5229225" cy="4648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633415" y="1574800"/>
            <a:ext cx="3833813" cy="4648200"/>
          </a:xfrm>
          <a:prstGeom prst="rect">
            <a:avLst/>
          </a:prstGeom>
        </p:spPr>
        <p:txBody>
          <a:bodyPr/>
          <a:lstStyle>
            <a:lvl1pPr marL="234681" indent="-234681">
              <a:spcBef>
                <a:spcPts val="1890"/>
              </a:spcBef>
              <a:defRPr sz="1600"/>
            </a:lvl1pPr>
            <a:lvl2pPr marL="469362" indent="-234681">
              <a:spcBef>
                <a:spcPts val="1890"/>
              </a:spcBef>
              <a:defRPr sz="1600"/>
            </a:lvl2pPr>
            <a:lvl3pPr marL="704041" indent="-234681">
              <a:spcBef>
                <a:spcPts val="1890"/>
              </a:spcBef>
              <a:defRPr sz="1600"/>
            </a:lvl3pPr>
            <a:lvl4pPr marL="938721" indent="-234681">
              <a:spcBef>
                <a:spcPts val="1890"/>
              </a:spcBef>
              <a:defRPr sz="1600"/>
            </a:lvl4pPr>
            <a:lvl5pPr marL="1173402" indent="-234681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19504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4" y="889000"/>
            <a:ext cx="7877175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4154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5737625" y="3524250"/>
            <a:ext cx="3121819" cy="27749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5910262" y="431800"/>
            <a:ext cx="2776538" cy="3702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371475" y="565150"/>
            <a:ext cx="6450806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30041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95353" y="4476753"/>
            <a:ext cx="7358063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794" indent="-164111" algn="ctr">
              <a:spcBef>
                <a:spcPts val="0"/>
              </a:spcBef>
              <a:defRPr sz="1300" i="1"/>
            </a:lvl2pPr>
            <a:lvl3pPr marL="697478" indent="-164111" algn="ctr">
              <a:spcBef>
                <a:spcPts val="0"/>
              </a:spcBef>
              <a:defRPr sz="1300" i="1"/>
            </a:lvl3pPr>
            <a:lvl4pPr marL="964160" indent="-164111" algn="ctr">
              <a:spcBef>
                <a:spcPts val="0"/>
              </a:spcBef>
              <a:defRPr sz="1300" i="1"/>
            </a:lvl4pPr>
            <a:lvl5pPr marL="1230842" indent="-164111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895353" y="3027073"/>
            <a:ext cx="7358063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85984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830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19050" y="-635000"/>
            <a:ext cx="9182100" cy="8161867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134363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57424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666750" y="1149350"/>
            <a:ext cx="78105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66750" y="3536950"/>
            <a:ext cx="78105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31762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172238" y="-196850"/>
            <a:ext cx="6800851" cy="604520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238125" y="4756150"/>
            <a:ext cx="866775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238125" y="5721350"/>
            <a:ext cx="866775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05193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666750" y="2266950"/>
            <a:ext cx="78105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70180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4810125" y="476250"/>
            <a:ext cx="4300538" cy="5734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619125" y="476250"/>
            <a:ext cx="3833813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19125" y="3263900"/>
            <a:ext cx="3833813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54595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81119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75109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4110038" y="1574800"/>
            <a:ext cx="5229225" cy="464820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633412" y="1574800"/>
            <a:ext cx="3833813" cy="4648200"/>
          </a:xfrm>
          <a:prstGeom prst="rect">
            <a:avLst/>
          </a:prstGeom>
        </p:spPr>
        <p:txBody>
          <a:bodyPr/>
          <a:lstStyle>
            <a:lvl1pPr marL="234696" indent="-234696">
              <a:spcBef>
                <a:spcPts val="1890"/>
              </a:spcBef>
              <a:defRPr sz="1600"/>
            </a:lvl1pPr>
            <a:lvl2pPr marL="469392" indent="-234696">
              <a:spcBef>
                <a:spcPts val="1890"/>
              </a:spcBef>
              <a:defRPr sz="1600"/>
            </a:lvl2pPr>
            <a:lvl3pPr marL="704088" indent="-234696">
              <a:spcBef>
                <a:spcPts val="1890"/>
              </a:spcBef>
              <a:defRPr sz="1600"/>
            </a:lvl3pPr>
            <a:lvl4pPr marL="938784" indent="-234696">
              <a:spcBef>
                <a:spcPts val="1890"/>
              </a:spcBef>
              <a:defRPr sz="1600"/>
            </a:lvl4pPr>
            <a:lvl5pPr marL="1173480" indent="-234696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14914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3" y="889000"/>
            <a:ext cx="7877175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700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268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5737622" y="3524250"/>
            <a:ext cx="3121819" cy="27749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5910262" y="431800"/>
            <a:ext cx="2776538" cy="3702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371475" y="565150"/>
            <a:ext cx="6450806" cy="5734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05739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95350" y="4476750"/>
            <a:ext cx="7358063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823" indent="-164123" algn="ctr">
              <a:spcBef>
                <a:spcPts val="0"/>
              </a:spcBef>
              <a:defRPr sz="1300" i="1"/>
            </a:lvl2pPr>
            <a:lvl3pPr marL="697523" indent="-164123" algn="ctr">
              <a:spcBef>
                <a:spcPts val="0"/>
              </a:spcBef>
              <a:defRPr sz="1300" i="1"/>
            </a:lvl3pPr>
            <a:lvl4pPr marL="964223" indent="-164123" algn="ctr">
              <a:spcBef>
                <a:spcPts val="0"/>
              </a:spcBef>
              <a:defRPr sz="1300" i="1"/>
            </a:lvl4pPr>
            <a:lvl5pPr marL="1230923" indent="-164123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895350" y="3027070"/>
            <a:ext cx="7358063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520389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19050" y="-635000"/>
            <a:ext cx="9182100" cy="8161867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58071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06727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0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2022-01-16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7898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2022-01-16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2639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2022-01-16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172980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98" tIns="45714" rIns="91398" bIns="45714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8" tIns="45714" rIns="91398" bIns="45714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485"/>
            <a:ext cx="2133600" cy="365125"/>
          </a:xfrm>
          <a:prstGeom prst="rect">
            <a:avLst/>
          </a:prstGeom>
        </p:spPr>
        <p:txBody>
          <a:bodyPr vert="horz" lIns="91398" tIns="45714" rIns="9139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2022-01-16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485"/>
            <a:ext cx="2895600" cy="365125"/>
          </a:xfrm>
          <a:prstGeom prst="rect">
            <a:avLst/>
          </a:prstGeom>
        </p:spPr>
        <p:txBody>
          <a:bodyPr vert="horz" lIns="91398" tIns="45714" rIns="9139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485"/>
            <a:ext cx="2133600" cy="365125"/>
          </a:xfrm>
          <a:prstGeom prst="rect">
            <a:avLst/>
          </a:prstGeom>
        </p:spPr>
        <p:txBody>
          <a:bodyPr vert="horz" lIns="91398" tIns="45714" rIns="9139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59009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91394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6" indent="-342736" algn="l" defTabSz="91394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5" indent="-285614" algn="l" defTabSz="91394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4" indent="-228490" algn="l" defTabSz="91394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96" indent="-228490" algn="l" defTabSz="91394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9" indent="-228490" algn="l" defTabSz="91394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8" indent="-228490" algn="l" defTabSz="91394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0" indent="-228490" algn="l" defTabSz="91394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0" indent="-228490" algn="l" defTabSz="91394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0" indent="-228490" algn="l" defTabSz="91394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2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6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92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4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633414" y="177800"/>
            <a:ext cx="787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4" y="1574800"/>
            <a:ext cx="787717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4451895" y="6540504"/>
            <a:ext cx="235450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679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346679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9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transition spd="med"/>
  <p:txStyles>
    <p:titleStyle>
      <a:lvl1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676" marR="0" indent="-266676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533352" marR="0" indent="-266676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800029" marR="0" indent="-266676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066706" marR="0" indent="-266676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333384" marR="0" indent="-266676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579544" marR="0" indent="-246162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46221" marR="0" indent="-246162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112897" marR="0" indent="-246162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379576" marR="0" indent="-246162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633414" y="177800"/>
            <a:ext cx="787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4" y="1574800"/>
            <a:ext cx="787717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4451895" y="6540503"/>
            <a:ext cx="235450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686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346686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2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ransition spd="med"/>
  <p:txStyles>
    <p:title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682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533364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800046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066729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333413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579579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1846262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112944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379628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633413" y="177800"/>
            <a:ext cx="787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3" y="1574800"/>
            <a:ext cx="787717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4451895" y="6540500"/>
            <a:ext cx="235449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71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34671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5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</p:sldLayoutIdLst>
  <p:transition spd="med"/>
  <p:txStyles>
    <p:titleStyle>
      <a:lvl1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7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5334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8001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0668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3335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5796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18463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1130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3797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3668" y="692700"/>
            <a:ext cx="6192688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2022 </a:t>
            </a:r>
            <a:r>
              <a:rPr lang="ko-KR" altLang="en-US" sz="4800" b="1" dirty="0">
                <a:solidFill>
                  <a:schemeClr val="bg1"/>
                </a:solidFill>
              </a:rPr>
              <a:t>겨울 성경학교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2492896"/>
            <a:ext cx="7056784" cy="66171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ko-KR" altLang="en-US" sz="3700" b="1" dirty="0">
                <a:solidFill>
                  <a:schemeClr val="bg1"/>
                </a:solidFill>
              </a:rPr>
              <a:t>성령의 능력으로 충만한 어린이</a:t>
            </a:r>
          </a:p>
        </p:txBody>
      </p:sp>
    </p:spTree>
    <p:extLst>
      <p:ext uri="{BB962C8B-B14F-4D97-AF65-F5344CB8AC3E}">
        <p14:creationId xmlns:p14="http://schemas.microsoft.com/office/powerpoint/2010/main" val="25321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6594"/>
      </p:ext>
    </p:extLst>
  </p:cSld>
  <p:clrMapOvr>
    <a:masterClrMapping/>
  </p:clrMapOvr>
  <p:transition advTm="1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9577"/>
      </p:ext>
    </p:extLst>
  </p:cSld>
  <p:clrMapOvr>
    <a:masterClrMapping/>
  </p:clrMapOvr>
  <p:transition advTm="2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1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72002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0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147571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0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6107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0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798104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7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296825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7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360526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40" y="21"/>
            <a:ext cx="701516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548682"/>
            <a:ext cx="5326856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3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80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913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31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6140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794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9936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61842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12687"/>
      </p:ext>
    </p:extLst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6812</TotalTime>
  <Words>7</Words>
  <Application>Microsoft Office PowerPoint</Application>
  <PresentationFormat>화면 슬라이드 쇼(4:3)</PresentationFormat>
  <Paragraphs>2</Paragraphs>
  <Slides>17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17</vt:i4>
      </vt:variant>
    </vt:vector>
  </HeadingPairs>
  <TitlesOfParts>
    <vt:vector size="24" baseType="lpstr">
      <vt:lpstr>한컴오피스</vt:lpstr>
      <vt:lpstr>1_한컴오피스</vt:lpstr>
      <vt:lpstr>2_한컴오피스</vt:lpstr>
      <vt:lpstr>1_Office 테마</vt:lpstr>
      <vt:lpstr>White</vt:lpstr>
      <vt:lpstr>1_White</vt:lpstr>
      <vt:lpstr>2_White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877</cp:revision>
  <dcterms:created xsi:type="dcterms:W3CDTF">2002-08-20T12:26:03Z</dcterms:created>
  <dcterms:modified xsi:type="dcterms:W3CDTF">2022-01-16T12:11:24Z</dcterms:modified>
</cp:coreProperties>
</file>