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34"/>
  </p:notesMasterIdLst>
  <p:sldIdLst>
    <p:sldId id="1998" r:id="rId5"/>
    <p:sldId id="2997" r:id="rId6"/>
    <p:sldId id="2999" r:id="rId7"/>
    <p:sldId id="3016" r:id="rId8"/>
    <p:sldId id="3020" r:id="rId9"/>
    <p:sldId id="3021" r:id="rId10"/>
    <p:sldId id="3004" r:id="rId11"/>
    <p:sldId id="3005" r:id="rId12"/>
    <p:sldId id="2614" r:id="rId13"/>
    <p:sldId id="2547" r:id="rId14"/>
    <p:sldId id="2548" r:id="rId15"/>
    <p:sldId id="2549" r:id="rId16"/>
    <p:sldId id="2550" r:id="rId17"/>
    <p:sldId id="3022" r:id="rId18"/>
    <p:sldId id="3023" r:id="rId19"/>
    <p:sldId id="2915" r:id="rId20"/>
    <p:sldId id="2916" r:id="rId21"/>
    <p:sldId id="2917" r:id="rId22"/>
    <p:sldId id="3024" r:id="rId23"/>
    <p:sldId id="2918" r:id="rId24"/>
    <p:sldId id="2919" r:id="rId25"/>
    <p:sldId id="2922" r:id="rId26"/>
    <p:sldId id="2641" r:id="rId27"/>
    <p:sldId id="3025" r:id="rId28"/>
    <p:sldId id="3026" r:id="rId29"/>
    <p:sldId id="1932" r:id="rId30"/>
    <p:sldId id="1933" r:id="rId31"/>
    <p:sldId id="1934" r:id="rId32"/>
    <p:sldId id="2363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>
        <p:scale>
          <a:sx n="85" d="100"/>
          <a:sy n="85" d="100"/>
        </p:scale>
        <p:origin x="-96" y="-5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0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50188" y="0"/>
            <a:ext cx="1009829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사랑으로 자라나요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말씀안에 자라나요</a:t>
            </a:r>
            <a:endParaRPr kumimoji="1" lang="en-US" altLang="ko-KR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26207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23521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41203" y="0"/>
            <a:ext cx="990060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예수님처럼 기도하고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예수님처럼 섬기며</a:t>
            </a:r>
            <a: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  <a:t/>
            </a:r>
            <a:b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</a:b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믿음으로 자라나요</a:t>
            </a:r>
            <a: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  <a:t/>
            </a:r>
            <a:b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</a:b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  <a:endParaRPr kumimoji="1" lang="en-US" altLang="ko-KR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26207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13936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정은하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사무엘상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16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7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990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000" b="1">
                <a:solidFill>
                  <a:srgbClr val="000000"/>
                </a:solidFill>
              </a:rPr>
              <a:t>성경봉독</a:t>
            </a:r>
            <a:r>
              <a:rPr lang="en-US" altLang="ko-KR" sz="6000" b="1">
                <a:solidFill>
                  <a:srgbClr val="000000"/>
                </a:solidFill>
              </a:rPr>
              <a:t>-</a:t>
            </a:r>
            <a:r>
              <a:rPr lang="ko-KR" altLang="en-US" sz="6000" b="1">
                <a:solidFill>
                  <a:srgbClr val="000000"/>
                </a:solidFill>
              </a:rPr>
              <a:t> 사무엘상 </a:t>
            </a:r>
            <a:r>
              <a:rPr lang="en-US" altLang="ko-KR" sz="6000" b="1">
                <a:solidFill>
                  <a:srgbClr val="000000"/>
                </a:solidFill>
              </a:rPr>
              <a:t>16</a:t>
            </a:r>
            <a:r>
              <a:rPr lang="ko-KR" altLang="en-US" sz="6000" b="1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813175" y="2188654"/>
            <a:ext cx="10098384" cy="434934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600" b="1">
                <a:solidFill>
                  <a:schemeClr val="tx1"/>
                </a:solidFill>
              </a:rPr>
              <a:t>7</a:t>
            </a:r>
            <a:r>
              <a:rPr lang="ko-KR" altLang="en-US" sz="5600" b="1">
                <a:solidFill>
                  <a:schemeClr val="tx1"/>
                </a:solidFill>
              </a:rPr>
              <a:t> 여호와께서 사무엘에게 이르시되 그의 용모와 키를 보지 말라 내가 이미 그를 버렸노라 내가 보는 것은 사람과 같지 아니하니 사람은 외모를 보거니와 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849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49916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990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000" b="1">
                <a:solidFill>
                  <a:srgbClr val="000000"/>
                </a:solidFill>
              </a:rPr>
              <a:t>성경봉독</a:t>
            </a:r>
            <a:r>
              <a:rPr lang="en-US" altLang="ko-KR" sz="6000" b="1">
                <a:solidFill>
                  <a:srgbClr val="000000"/>
                </a:solidFill>
              </a:rPr>
              <a:t>-</a:t>
            </a:r>
            <a:r>
              <a:rPr lang="ko-KR" altLang="en-US" sz="6000" b="1">
                <a:solidFill>
                  <a:srgbClr val="000000"/>
                </a:solidFill>
              </a:rPr>
              <a:t> 사무엘상 </a:t>
            </a:r>
            <a:r>
              <a:rPr lang="en-US" altLang="ko-KR" sz="6000" b="1">
                <a:solidFill>
                  <a:srgbClr val="000000"/>
                </a:solidFill>
              </a:rPr>
              <a:t>16</a:t>
            </a:r>
            <a:r>
              <a:rPr lang="ko-KR" altLang="en-US" sz="6000" b="1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938977" y="2091175"/>
            <a:ext cx="10098384" cy="179473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ko-KR" altLang="en-US" sz="5600" b="1">
                <a:solidFill>
                  <a:schemeClr val="tx1"/>
                </a:solidFill>
              </a:rPr>
              <a:t> 나 여호와는 중심을 보느니라</a:t>
            </a:r>
          </a:p>
          <a:p>
            <a:pPr lvl="0">
              <a:defRPr/>
            </a:pPr>
            <a:r>
              <a:rPr lang="ko-KR" altLang="en-US" sz="5600" b="1">
                <a:solidFill>
                  <a:schemeClr val="tx1"/>
                </a:solidFill>
              </a:rPr>
              <a:t>하시더라 </a:t>
            </a:r>
          </a:p>
        </p:txBody>
      </p:sp>
    </p:spTree>
    <p:extLst>
      <p:ext uri="{BB962C8B-B14F-4D97-AF65-F5344CB8AC3E}">
        <p14:creationId xmlns:p14="http://schemas.microsoft.com/office/powerpoint/2010/main" val="3953608207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332634"/>
            <a:ext cx="9144000" cy="1323379"/>
          </a:xfrm>
          <a:prstGeom prst="rect">
            <a:avLst/>
          </a:prstGeom>
          <a:noFill/>
        </p:spPr>
        <p:txBody>
          <a:bodyPr wrap="square" lIns="91360" tIns="45690" rIns="91360" bIns="4569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  <a:ea typeface="맑은 고딕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39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18113" y="739484"/>
            <a:ext cx="4597842" cy="1107971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600" b="1" i="1">
                <a:solidFill>
                  <a:prstClr val="black"/>
                </a:solidFill>
                <a:latin typeface="맑은 고딕"/>
                <a:ea typeface="맑은 고딕"/>
              </a:rPr>
              <a:t>찬양해요</a:t>
            </a:r>
            <a:r>
              <a:rPr kumimoji="0" lang="en-US" altLang="ko-KR" sz="6600" b="1" i="1">
                <a:solidFill>
                  <a:prstClr val="black"/>
                </a:solidFill>
                <a:latin typeface="맑은 고딕"/>
                <a:ea typeface="맑은 고딕"/>
              </a:rPr>
              <a:t>~</a:t>
            </a:r>
            <a:endParaRPr kumimoji="0" lang="ko-KR" altLang="en-US" sz="6600" b="1" i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973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801650"/>
            <a:ext cx="7848873" cy="5063833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7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800" b="1">
                <a:solidFill>
                  <a:srgbClr val="FF0000"/>
                </a:solidFill>
                <a:latin typeface="HY그래픽M"/>
                <a:ea typeface="HY그래픽M"/>
              </a:rPr>
              <a:t>기름</a:t>
            </a:r>
            <a:r>
              <a:rPr lang="ko-KR" altLang="en-US" sz="5300" b="1">
                <a:solidFill>
                  <a:schemeClr val="dk1"/>
                </a:solidFill>
                <a:latin typeface="HY그래픽M"/>
                <a:ea typeface="HY그래픽M"/>
              </a:rPr>
              <a:t> 부음 받은 </a:t>
            </a:r>
            <a:r>
              <a:rPr lang="ko-KR" altLang="en-US" sz="5800" b="1">
                <a:solidFill>
                  <a:srgbClr val="203A7B"/>
                </a:solidFill>
                <a:latin typeface="HY그래픽M"/>
                <a:ea typeface="HY그래픽M"/>
              </a:rPr>
              <a:t>다윗</a:t>
            </a:r>
            <a:endParaRPr lang="ko-KR" altLang="en-US" sz="5300" b="1">
              <a:solidFill>
                <a:schemeClr val="dk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en-US" altLang="ko-KR" sz="5300" b="1">
              <a:solidFill>
                <a:srgbClr val="3057B9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한은호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7854" y="119092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기도합니다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사순절 기간 동안 예수님을 생각하며 경건하게 생활합시다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>
                <a:solidFill>
                  <a:prstClr val="black"/>
                </a:solidFill>
              </a:rPr>
              <a:t>    </a:t>
            </a:r>
            <a:r>
              <a:rPr lang="en-US" altLang="ko-KR" sz="2400" b="1" dirty="0">
                <a:solidFill>
                  <a:prstClr val="black"/>
                </a:solidFill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</a:rPr>
              <a:t>성경말씀 </a:t>
            </a:r>
            <a:r>
              <a:rPr lang="en-US" altLang="ko-KR" sz="2400" b="1" dirty="0">
                <a:solidFill>
                  <a:prstClr val="black"/>
                </a:solidFill>
              </a:rPr>
              <a:t>: </a:t>
            </a:r>
            <a:r>
              <a:rPr lang="ko-KR" altLang="en-US" sz="2400" b="1" dirty="0" err="1">
                <a:solidFill>
                  <a:prstClr val="black"/>
                </a:solidFill>
              </a:rPr>
              <a:t>디모데후서</a:t>
            </a:r>
            <a:r>
              <a:rPr lang="ko-KR" altLang="en-US" sz="2400" b="1" dirty="0">
                <a:solidFill>
                  <a:prstClr val="black"/>
                </a:solidFill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</a:rPr>
              <a:t>4</a:t>
            </a:r>
            <a:r>
              <a:rPr lang="ko-KR" altLang="en-US" sz="2400" b="1" dirty="0">
                <a:solidFill>
                  <a:prstClr val="black"/>
                </a:solidFill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</a:rPr>
              <a:t>2</a:t>
            </a:r>
            <a:r>
              <a:rPr lang="ko-KR" altLang="en-US" sz="2400" b="1" dirty="0">
                <a:solidFill>
                  <a:prstClr val="black"/>
                </a:solidFill>
              </a:rPr>
              <a:t>절</a:t>
            </a:r>
            <a:r>
              <a:rPr lang="en-US" altLang="ko-KR" sz="2400" b="1" dirty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en-US" altLang="ko-KR" sz="3200" b="1" dirty="0">
                <a:solidFill>
                  <a:prstClr val="black"/>
                </a:solidFill>
              </a:rPr>
              <a:t>3</a:t>
            </a:r>
            <a:r>
              <a:rPr lang="ko-KR" altLang="en-US" sz="3200" b="1" dirty="0">
                <a:solidFill>
                  <a:prstClr val="black"/>
                </a:solidFill>
              </a:rPr>
              <a:t>월 </a:t>
            </a:r>
            <a:r>
              <a:rPr lang="en-US" altLang="ko-KR" sz="3200" b="1" dirty="0">
                <a:solidFill>
                  <a:prstClr val="black"/>
                </a:solidFill>
              </a:rPr>
              <a:t>16</a:t>
            </a:r>
            <a:r>
              <a:rPr lang="ko-KR" altLang="en-US" sz="3200" b="1" dirty="0">
                <a:solidFill>
                  <a:prstClr val="black"/>
                </a:solidFill>
              </a:rPr>
              <a:t>일 </a:t>
            </a:r>
            <a:r>
              <a:rPr lang="ko-KR" altLang="en-US" sz="3200" b="1" dirty="0" err="1">
                <a:solidFill>
                  <a:prstClr val="black"/>
                </a:solidFill>
              </a:rPr>
              <a:t>토요문화기행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신청바랍니다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국립민속박물관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북촌한옥마을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  <a:endParaRPr lang="en-US" altLang="ko-KR" sz="24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5. 2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부예배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입학세리모니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30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분부터 교사세미나 진행합니다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6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예배위원은 사회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이수</a:t>
            </a:r>
            <a:r>
              <a:rPr lang="ko-KR" altLang="en-US" sz="3200" b="1" dirty="0">
                <a:solidFill>
                  <a:prstClr val="black"/>
                </a:solidFill>
              </a:rPr>
              <a:t>진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spc="-100" dirty="0">
                <a:solidFill>
                  <a:prstClr val="black"/>
                </a:solidFill>
              </a:rPr>
              <a:t> 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대표기도 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이예</a:t>
            </a:r>
            <a:r>
              <a:rPr lang="ko-KR" altLang="en-US" sz="3200" b="1" spc="-100" dirty="0">
                <a:solidFill>
                  <a:prstClr val="black"/>
                </a:solidFill>
              </a:rPr>
              <a:t>준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spc="-100" dirty="0" err="1" smtClean="0">
                <a:solidFill>
                  <a:prstClr val="black"/>
                </a:solidFill>
              </a:rPr>
              <a:t>이예인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>
                <a:solidFill>
                  <a:prstClr val="black"/>
                </a:solidFill>
              </a:rPr>
              <a:t>어린이 입니다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359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3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60" y="1754195"/>
            <a:ext cx="10139703" cy="470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28788" y="4844829"/>
            <a:ext cx="10150076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88259" y="6811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0175"/>
            <a:ext cx="2761686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한결같은 사랑으로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1463" y="1485241"/>
            <a:ext cx="7200801" cy="44259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하나님 언제나 나를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지켜주시네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낮에도 밤에도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한결같은 사랑으로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 </a:t>
            </a: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88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88259" y="6811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0175"/>
            <a:ext cx="2761686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한결같은 사랑으로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4505" y="1678257"/>
            <a:ext cx="7200801" cy="427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하나님 언제나 나와 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함께하시네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오늘도 내일도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한결같은 사랑으로</a:t>
            </a: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600" b="1" i="0" u="none" strike="noStrike" cap="none" spc="0" normalizeH="0" baseline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Helvetica Neue"/>
              </a:rPr>
              <a:t> </a:t>
            </a: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400" b="0" i="0" u="none" strike="noStrike" cap="none" spc="0" normalizeH="0" baseline="0">
              <a:solidFill>
                <a:schemeClr val="tx1"/>
              </a:solidFill>
              <a:effectLst/>
              <a:uFillTx/>
              <a:latin typeface="+mn-lt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6732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3432" y="-37772"/>
            <a:ext cx="3024336" cy="6848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83632" y="3716734"/>
            <a:ext cx="67207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8000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3870920"/>
            <a:ext cx="19442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>
                <a:solidFill>
                  <a:prstClr val="black"/>
                </a:solidFill>
                <a:latin typeface="휴먼편지체"/>
                <a:ea typeface="휴먼편지체"/>
              </a:rPr>
              <a:t>최고의 선물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791744" y="-13979"/>
            <a:ext cx="7128792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하나님께서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우리에게 보내신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최고의 선물은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바로 당신이에요</a:t>
            </a:r>
          </a:p>
        </p:txBody>
      </p:sp>
    </p:spTree>
    <p:extLst>
      <p:ext uri="{BB962C8B-B14F-4D97-AF65-F5344CB8AC3E}">
        <p14:creationId xmlns:p14="http://schemas.microsoft.com/office/powerpoint/2010/main" val="348543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5440" y="11155"/>
            <a:ext cx="2952328" cy="6848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35628" y="3717034"/>
            <a:ext cx="67207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8000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7508" y="3870920"/>
            <a:ext cx="1908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>
                <a:solidFill>
                  <a:prstClr val="black"/>
                </a:solidFill>
                <a:latin typeface="휴먼편지체"/>
                <a:ea typeface="휴먼편지체"/>
              </a:rPr>
              <a:t>최고의 선물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007768" y="0"/>
            <a:ext cx="6984776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축복해요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당신을 축복해요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하나님께서 주신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그 사랑으로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당신을 축복합니다</a:t>
            </a:r>
          </a:p>
        </p:txBody>
      </p:sp>
    </p:spTree>
    <p:extLst>
      <p:ext uri="{BB962C8B-B14F-4D97-AF65-F5344CB8AC3E}">
        <p14:creationId xmlns:p14="http://schemas.microsoft.com/office/powerpoint/2010/main" val="419088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02161" y="-99392"/>
            <a:ext cx="9144000" cy="6957392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1524135"/>
            <a:ext cx="8928992" cy="3046982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보이지 않아도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난 알 고 있어요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하나님 내 곁에 계심을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늘 새 힘주시고 인도해 주시는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사랑의 하나님</a:t>
            </a:r>
            <a:endParaRPr kumimoji="0" lang="en-US" altLang="ko-KR" sz="4800" b="1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337048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756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0"/>
            <a:ext cx="9161778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349" y="1524138"/>
            <a:ext cx="7722858" cy="317009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5000" b="1" dirty="0">
                <a:solidFill>
                  <a:prstClr val="black"/>
                </a:solidFill>
                <a:latin typeface="Helvetica Neue"/>
              </a:rPr>
              <a:t>하나님 함께</a:t>
            </a:r>
            <a:r>
              <a:rPr lang="en-US" altLang="ko-KR" sz="5000" b="1" dirty="0">
                <a:solidFill>
                  <a:prstClr val="black"/>
                </a:solidFill>
                <a:latin typeface="Helvetica Neue"/>
              </a:rPr>
              <a:t> </a:t>
            </a:r>
            <a:r>
              <a:rPr lang="ko-KR" altLang="en-US" sz="5000" b="1" dirty="0">
                <a:solidFill>
                  <a:prstClr val="black"/>
                </a:solidFill>
                <a:latin typeface="Helvetica Neue"/>
              </a:rPr>
              <a:t>하시니</a:t>
            </a:r>
            <a: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아무것도 두렵지 않아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가장 강하신 우리 하나님</a:t>
            </a:r>
            <a: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늘 내 곁에 계시니</a:t>
            </a:r>
            <a:endParaRPr kumimoji="0" lang="en-US" altLang="ko-KR" sz="5000" b="1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841104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i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1025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2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25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사순절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두번째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462</Words>
  <Application>Microsoft Office PowerPoint</Application>
  <PresentationFormat>사용자 지정</PresentationFormat>
  <Paragraphs>155</Paragraphs>
  <Slides>29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29</vt:i4>
      </vt:variant>
    </vt:vector>
  </HeadingPairs>
  <TitlesOfParts>
    <vt:vector size="33" baseType="lpstr">
      <vt:lpstr>Office 테마</vt:lpstr>
      <vt:lpstr>7_Office 테마</vt:lpstr>
      <vt:lpstr>2_파형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181</cp:revision>
  <dcterms:created xsi:type="dcterms:W3CDTF">2022-06-11T10:00:30Z</dcterms:created>
  <dcterms:modified xsi:type="dcterms:W3CDTF">2024-02-24T14:33:09Z</dcterms:modified>
  <cp:version/>
</cp:coreProperties>
</file>