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03" r:id="rId16"/>
    <p:sldMasterId id="2147485468" r:id="rId17"/>
    <p:sldMasterId id="2147485480" r:id="rId18"/>
  </p:sldMasterIdLst>
  <p:notesMasterIdLst>
    <p:notesMasterId r:id="rId50"/>
  </p:notesMasterIdLst>
  <p:sldIdLst>
    <p:sldId id="1998" r:id="rId19"/>
    <p:sldId id="2478" r:id="rId20"/>
    <p:sldId id="2473" r:id="rId21"/>
    <p:sldId id="2474" r:id="rId22"/>
    <p:sldId id="2467" r:id="rId23"/>
    <p:sldId id="2468" r:id="rId24"/>
    <p:sldId id="2475" r:id="rId25"/>
    <p:sldId id="2476" r:id="rId26"/>
    <p:sldId id="2477" r:id="rId27"/>
    <p:sldId id="2346" r:id="rId28"/>
    <p:sldId id="2302" r:id="rId29"/>
    <p:sldId id="2303" r:id="rId30"/>
    <p:sldId id="2304" r:id="rId31"/>
    <p:sldId id="2305" r:id="rId32"/>
    <p:sldId id="2470" r:id="rId33"/>
    <p:sldId id="2471" r:id="rId34"/>
    <p:sldId id="2472" r:id="rId35"/>
    <p:sldId id="2445" r:id="rId36"/>
    <p:sldId id="2309" r:id="rId37"/>
    <p:sldId id="2318" r:id="rId38"/>
    <p:sldId id="2312" r:id="rId39"/>
    <p:sldId id="2461" r:id="rId40"/>
    <p:sldId id="2462" r:id="rId41"/>
    <p:sldId id="2315" r:id="rId42"/>
    <p:sldId id="1125" r:id="rId43"/>
    <p:sldId id="2006" r:id="rId44"/>
    <p:sldId id="2479" r:id="rId45"/>
    <p:sldId id="1932" r:id="rId46"/>
    <p:sldId id="1933" r:id="rId47"/>
    <p:sldId id="1934" r:id="rId48"/>
    <p:sldId id="2363" r:id="rId49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7055" autoAdjust="0"/>
  </p:normalViewPr>
  <p:slideViewPr>
    <p:cSldViewPr>
      <p:cViewPr>
        <p:scale>
          <a:sx n="97" d="100"/>
          <a:sy n="97" d="100"/>
        </p:scale>
        <p:origin x="-370" y="43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3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3" y="420360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7" y="407529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7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6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3" y="338688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2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60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29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6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2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7" y="33869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6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94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512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22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48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768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832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2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4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3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5737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0" indent="0">
              <a:buNone/>
              <a:defRPr sz="2800"/>
            </a:lvl2pPr>
            <a:lvl3pPr marL="914320" indent="0">
              <a:buNone/>
              <a:defRPr sz="2400"/>
            </a:lvl3pPr>
            <a:lvl4pPr marL="1371480" indent="0">
              <a:buNone/>
              <a:defRPr sz="2000"/>
            </a:lvl4pPr>
            <a:lvl5pPr marL="1828640" indent="0">
              <a:buNone/>
              <a:defRPr sz="2000"/>
            </a:lvl5pPr>
            <a:lvl6pPr marL="2285800" indent="0">
              <a:buNone/>
              <a:defRPr sz="2000"/>
            </a:lvl6pPr>
            <a:lvl7pPr marL="2742960" indent="0">
              <a:buNone/>
              <a:defRPr sz="2000"/>
            </a:lvl7pPr>
            <a:lvl8pPr marL="3200117" indent="0">
              <a:buNone/>
              <a:defRPr sz="2000"/>
            </a:lvl8pPr>
            <a:lvl9pPr marL="3657279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0" indent="0">
              <a:buNone/>
              <a:defRPr sz="1200"/>
            </a:lvl2pPr>
            <a:lvl3pPr marL="914320" indent="0">
              <a:buNone/>
              <a:defRPr sz="1000"/>
            </a:lvl3pPr>
            <a:lvl4pPr marL="1371480" indent="0">
              <a:buNone/>
              <a:defRPr sz="900"/>
            </a:lvl4pPr>
            <a:lvl5pPr marL="1828640" indent="0">
              <a:buNone/>
              <a:defRPr sz="900"/>
            </a:lvl5pPr>
            <a:lvl6pPr marL="2285800" indent="0">
              <a:buNone/>
              <a:defRPr sz="900"/>
            </a:lvl6pPr>
            <a:lvl7pPr marL="2742960" indent="0">
              <a:buNone/>
              <a:defRPr sz="900"/>
            </a:lvl7pPr>
            <a:lvl8pPr marL="3200117" indent="0">
              <a:buNone/>
              <a:defRPr sz="900"/>
            </a:lvl8pPr>
            <a:lvl9pPr marL="3657279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00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38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744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89" y="221456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292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21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00212-46AC-49F6-B794-9AB7B142ED2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2734"/>
      </p:ext>
    </p:extLst>
  </p:cSld>
  <p:clrMapOvr>
    <a:masterClrMapping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D2A0-8407-4C3F-9D8C-B8FF674AA43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3901"/>
      </p:ext>
    </p:extLst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C4C3C-D979-4830-A5C0-3FEB3E2D09E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8827"/>
      </p:ext>
    </p:extLst>
  </p:cSld>
  <p:clrMapOvr>
    <a:masterClrMapping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D333-B1F9-405B-BA13-7A52C13185B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88233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9559A-28EA-4E6D-9191-941507FCD0C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9353"/>
      </p:ext>
    </p:extLst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D66F1-9876-4484-8AA5-C2B172ACE21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63223"/>
      </p:ext>
    </p:extLst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5464-1AF2-4090-B847-BC45DB2553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16002"/>
      </p:ext>
    </p:extLst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962AE-4B98-424B-903B-9729CFD1381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17331"/>
      </p:ext>
    </p:extLst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00C6-A957-4E44-B7E2-BF4EA8011B3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66767"/>
      </p:ext>
    </p:extLst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0B23-06C9-45C3-9012-579E0F0E7F5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83744"/>
      </p:ext>
    </p:extLst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4CD1C-ADB6-47F1-B5E1-83290F3C4E1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88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2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36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7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84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8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2022-02-26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6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7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6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8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7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1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1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8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4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9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9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3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66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4" y="6250366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6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6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3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2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8" y="6250362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8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3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2836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</p:sldLayoutIdLst>
  <p:hf sldNum="0" hdr="0" ftr="0" dt="0"/>
  <p:txStyles>
    <p:titleStyle>
      <a:lvl1pPr algn="ctr" defTabSz="91432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70" indent="-342870" algn="l" defTabSz="91432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5" indent="-285726" algn="l" defTabSz="91432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0" indent="-228580" algn="l" defTabSz="91432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0" indent="-228580" algn="l" defTabSz="91432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0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9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8" indent="-228580" algn="l" defTabSz="91432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0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9" algn="l" defTabSz="91432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F78153-3521-42F2-A8D7-CF720E2ED672}" type="slidenum">
              <a:rPr lang="en-US" altLang="ko-KR" smtClean="0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55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</p:sldLayoutIdLst>
  <p:transition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10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3" y="6250410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10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9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90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90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2022-02-26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2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4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8" y="6250354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0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9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9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48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27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주현 절 후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마지막 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3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김소웅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57318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207568" y="2231319"/>
            <a:ext cx="7848872" cy="241602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이사야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39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104655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21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이사야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보라 날이 이르리니 네 집에 있는 모든 소유와 네 조상들이 오늘까지 쌓아 둔 것이 모두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바벨론으로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옮긴 바 되고 남을 것이 없으리라 여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호와의 말이니라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81"/>
            <a:ext cx="7848872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452375-5B80-4267-B433-7EA443A06C90}"/>
              </a:ext>
            </a:extLst>
          </p:cNvPr>
          <p:cNvSpPr txBox="1"/>
          <p:nvPr/>
        </p:nvSpPr>
        <p:spPr>
          <a:xfrm>
            <a:off x="2351583" y="2346422"/>
            <a:ext cx="7488833" cy="830977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prstClr val="black"/>
                </a:solidFill>
                <a:latin typeface="HY그래픽M"/>
                <a:ea typeface="HY그래픽M"/>
              </a:rPr>
              <a:t>끝까지 하나님만 </a:t>
            </a:r>
            <a:r>
              <a:rPr lang="ko-KR" altLang="en-US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바라봐</a:t>
            </a:r>
            <a:r>
              <a:rPr lang="en-US" altLang="ko-KR" sz="48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!</a:t>
            </a:r>
            <a:endParaRPr lang="ko-KR" altLang="en-US" sz="48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9" y="0"/>
            <a:ext cx="12158227" cy="56612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5589240"/>
            <a:ext cx="893127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5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39327" y="14748"/>
            <a:ext cx="12158227" cy="5646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565822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367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권혜정 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3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12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3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칭찬합니다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7987" r="8410" b="3286"/>
          <a:stretch/>
        </p:blipFill>
        <p:spPr>
          <a:xfrm>
            <a:off x="2135560" y="2132856"/>
            <a:ext cx="8075240" cy="41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115" r="3125" b="26367"/>
          <a:stretch>
            <a:fillRect/>
          </a:stretch>
        </p:blipFill>
        <p:spPr bwMode="auto">
          <a:xfrm>
            <a:off x="0" y="549278"/>
            <a:ext cx="12192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그림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7683" r="2744" b="84018"/>
          <a:stretch>
            <a:fillRect/>
          </a:stretch>
        </p:blipFill>
        <p:spPr bwMode="auto">
          <a:xfrm>
            <a:off x="0" y="3"/>
            <a:ext cx="1219200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37423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19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그림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0634" r="3125" b="2539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0423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3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2989DE-A380-4095-B1E0-04E91A0C4257}">
  <ds:schemaRefs>
    <ds:schemaRef ds:uri="b1542b66-be90-4ea2-9bb2-b25b806b298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f6cbf1-5f90-4908-b26f-e717de8939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14833</TotalTime>
  <Words>401</Words>
  <Application>Microsoft Office PowerPoint</Application>
  <PresentationFormat>사용자 지정</PresentationFormat>
  <Paragraphs>135</Paragraphs>
  <Slides>31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15</vt:i4>
      </vt:variant>
      <vt:variant>
        <vt:lpstr>슬라이드 제목</vt:lpstr>
      </vt:variant>
      <vt:variant>
        <vt:i4>31</vt:i4>
      </vt:variant>
    </vt:vector>
  </HeadingPairs>
  <TitlesOfParts>
    <vt:vector size="46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1_한컴오피스</vt:lpstr>
      <vt:lpstr>3_Office 테마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SEC</cp:lastModifiedBy>
  <cp:revision>1252</cp:revision>
  <dcterms:created xsi:type="dcterms:W3CDTF">2002-08-20T12:26:03Z</dcterms:created>
  <dcterms:modified xsi:type="dcterms:W3CDTF">2022-02-26T11:48:07Z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