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  <p:sldMasterId id="2147484399" r:id="rId5"/>
    <p:sldMasterId id="2147484411" r:id="rId6"/>
    <p:sldMasterId id="2147484423" r:id="rId7"/>
    <p:sldMasterId id="2147484435" r:id="rId8"/>
  </p:sldMasterIdLst>
  <p:notesMasterIdLst>
    <p:notesMasterId r:id="rId69"/>
  </p:notesMasterIdLst>
  <p:sldIdLst>
    <p:sldId id="1998" r:id="rId9"/>
    <p:sldId id="3080" r:id="rId10"/>
    <p:sldId id="3137" r:id="rId11"/>
    <p:sldId id="3138" r:id="rId12"/>
    <p:sldId id="3139" r:id="rId13"/>
    <p:sldId id="3140" r:id="rId14"/>
    <p:sldId id="3141" r:id="rId15"/>
    <p:sldId id="3142" r:id="rId16"/>
    <p:sldId id="3143" r:id="rId17"/>
    <p:sldId id="3144" r:id="rId18"/>
    <p:sldId id="3145" r:id="rId19"/>
    <p:sldId id="3146" r:id="rId20"/>
    <p:sldId id="3147" r:id="rId21"/>
    <p:sldId id="3148" r:id="rId22"/>
    <p:sldId id="3149" r:id="rId23"/>
    <p:sldId id="3150" r:id="rId24"/>
    <p:sldId id="3151" r:id="rId25"/>
    <p:sldId id="3152" r:id="rId26"/>
    <p:sldId id="3153" r:id="rId27"/>
    <p:sldId id="3154" r:id="rId28"/>
    <p:sldId id="3155" r:id="rId29"/>
    <p:sldId id="3156" r:id="rId30"/>
    <p:sldId id="3157" r:id="rId31"/>
    <p:sldId id="3158" r:id="rId32"/>
    <p:sldId id="3159" r:id="rId33"/>
    <p:sldId id="3160" r:id="rId34"/>
    <p:sldId id="3161" r:id="rId35"/>
    <p:sldId id="3162" r:id="rId36"/>
    <p:sldId id="3163" r:id="rId37"/>
    <p:sldId id="3164" r:id="rId38"/>
    <p:sldId id="3165" r:id="rId39"/>
    <p:sldId id="3166" r:id="rId40"/>
    <p:sldId id="3167" r:id="rId41"/>
    <p:sldId id="3168" r:id="rId42"/>
    <p:sldId id="3169" r:id="rId43"/>
    <p:sldId id="3170" r:id="rId44"/>
    <p:sldId id="3171" r:id="rId45"/>
    <p:sldId id="2614" r:id="rId46"/>
    <p:sldId id="2547" r:id="rId47"/>
    <p:sldId id="2548" r:id="rId48"/>
    <p:sldId id="2549" r:id="rId49"/>
    <p:sldId id="2550" r:id="rId50"/>
    <p:sldId id="3172" r:id="rId51"/>
    <p:sldId id="3173" r:id="rId52"/>
    <p:sldId id="3174" r:id="rId53"/>
    <p:sldId id="3175" r:id="rId54"/>
    <p:sldId id="3176" r:id="rId55"/>
    <p:sldId id="3177" r:id="rId56"/>
    <p:sldId id="2915" r:id="rId57"/>
    <p:sldId id="3067" r:id="rId58"/>
    <p:sldId id="3068" r:id="rId59"/>
    <p:sldId id="3136" r:id="rId60"/>
    <p:sldId id="3069" r:id="rId61"/>
    <p:sldId id="2919" r:id="rId62"/>
    <p:sldId id="2922" r:id="rId63"/>
    <p:sldId id="2641" r:id="rId64"/>
    <p:sldId id="1932" r:id="rId65"/>
    <p:sldId id="1933" r:id="rId66"/>
    <p:sldId id="1934" r:id="rId67"/>
    <p:sldId id="2363" r:id="rId6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4713" autoAdjust="0"/>
    <p:restoredTop sz="94687" autoAdjust="0"/>
  </p:normalViewPr>
  <p:slideViewPr>
    <p:cSldViewPr snapToGrid="0">
      <p:cViewPr>
        <p:scale>
          <a:sx n="117" d="100"/>
          <a:sy n="117" d="100"/>
        </p:scale>
        <p:origin x="-108" y="186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4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7" Type="http://schemas.openxmlformats.org/officeDocument/2006/relationships/slideMaster" Target="slideMasters/slideMaster7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slide" Target="slides/slide5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2024-06-08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51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52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825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55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23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27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2024-06-08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2024-06-08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2024-06-08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50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71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7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9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7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2024-06-08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838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9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46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4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97" y="5929931"/>
            <a:ext cx="10985503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75" y="1287580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583" y="420379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48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566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75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31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39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31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39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2024-06-08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39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802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83" y="338876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442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7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736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73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2024-06-08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317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50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864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61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72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72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97" y="5929931"/>
            <a:ext cx="10985503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75" y="1287580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63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7419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1028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3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3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2024-06-08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88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88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2951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94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9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6674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5091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991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86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8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3947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37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75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1150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7173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412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412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8252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549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6504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86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2024-06-08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2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4954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80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80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1763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96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9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023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5510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8217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26" y="273076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17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2041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28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61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7748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3028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404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404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7748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533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145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2024-06-08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401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0643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68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68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1212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8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8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10511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4306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0613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26" y="273064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1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27486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16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45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0154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91010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92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92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324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6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2024-06-08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65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7982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2977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31669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9611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58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93259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13064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26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9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61141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76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91939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079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6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2024-06-08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8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8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180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2024-06-08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58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58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58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62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554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494" y="6250554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554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/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84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84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84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82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401" r:id="rId2"/>
    <p:sldLayoutId id="2147484402" r:id="rId3"/>
    <p:sldLayoutId id="2147484403" r:id="rId4"/>
    <p:sldLayoutId id="2147484404" r:id="rId5"/>
    <p:sldLayoutId id="2147484405" r:id="rId6"/>
    <p:sldLayoutId id="2147484406" r:id="rId7"/>
    <p:sldLayoutId id="2147484407" r:id="rId8"/>
    <p:sldLayoutId id="2147484408" r:id="rId9"/>
    <p:sldLayoutId id="2147484409" r:id="rId10"/>
    <p:sldLayoutId id="214748441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7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7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7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36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2" r:id="rId1"/>
    <p:sldLayoutId id="2147484413" r:id="rId2"/>
    <p:sldLayoutId id="2147484414" r:id="rId3"/>
    <p:sldLayoutId id="2147484415" r:id="rId4"/>
    <p:sldLayoutId id="2147484416" r:id="rId5"/>
    <p:sldLayoutId id="2147484417" r:id="rId6"/>
    <p:sldLayoutId id="2147484418" r:id="rId7"/>
    <p:sldLayoutId id="2147484419" r:id="rId8"/>
    <p:sldLayoutId id="2147484420" r:id="rId9"/>
    <p:sldLayoutId id="2147484421" r:id="rId10"/>
    <p:sldLayoutId id="214748442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6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558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4" r:id="rId1"/>
    <p:sldLayoutId id="2147484425" r:id="rId2"/>
    <p:sldLayoutId id="2147484426" r:id="rId3"/>
    <p:sldLayoutId id="2147484427" r:id="rId4"/>
    <p:sldLayoutId id="2147484428" r:id="rId5"/>
    <p:sldLayoutId id="2147484429" r:id="rId6"/>
    <p:sldLayoutId id="2147484430" r:id="rId7"/>
    <p:sldLayoutId id="2147484431" r:id="rId8"/>
    <p:sldLayoutId id="2147484432" r:id="rId9"/>
    <p:sldLayoutId id="2147484433" r:id="rId10"/>
    <p:sldLayoutId id="2147484434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94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6" r:id="rId1"/>
    <p:sldLayoutId id="2147484437" r:id="rId2"/>
    <p:sldLayoutId id="2147484438" r:id="rId3"/>
    <p:sldLayoutId id="2147484439" r:id="rId4"/>
    <p:sldLayoutId id="2147484440" r:id="rId5"/>
    <p:sldLayoutId id="2147484441" r:id="rId6"/>
    <p:sldLayoutId id="2147484442" r:id="rId7"/>
    <p:sldLayoutId id="2147484443" r:id="rId8"/>
    <p:sldLayoutId id="2147484444" r:id="rId9"/>
    <p:sldLayoutId id="2147484445" r:id="rId10"/>
    <p:sldLayoutId id="2147484446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31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34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35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36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37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38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41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47.png"/><Relationship Id="rId5" Type="http://schemas.openxmlformats.org/officeDocument/2006/relationships/image" Target="../media/image54.pn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49.png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51.pn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53.png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51.png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53.png"/><Relationship Id="rId4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65.png"/><Relationship Id="rId4" Type="http://schemas.openxmlformats.org/officeDocument/2006/relationships/image" Target="../media/image6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66.png"/><Relationship Id="rId4" Type="http://schemas.openxmlformats.org/officeDocument/2006/relationships/image" Target="../media/image6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68.png"/><Relationship Id="rId4" Type="http://schemas.openxmlformats.org/officeDocument/2006/relationships/image" Target="../media/image6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69.png"/><Relationship Id="rId4" Type="http://schemas.openxmlformats.org/officeDocument/2006/relationships/image" Target="../media/image6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3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52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="" xmlns:a16="http://schemas.microsoft.com/office/drawing/2014/main" id="{0BBB7256-7E63-DF49-085D-873985090E9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57"/>
            <a:ext cx="1156477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="" xmlns:a16="http://schemas.microsoft.com/office/drawing/2014/main" id="{2D4FB4A8-D697-0AD4-8D98-C810FE0EBEB1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57" y="413189"/>
            <a:ext cx="2524559" cy="94128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="" xmlns:a16="http://schemas.microsoft.com/office/drawing/2014/main" id="{2006F5FB-3F5E-4B08-C5BF-BBCF1772B24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889"/>
            <a:ext cx="8839200" cy="3406117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="" xmlns:a16="http://schemas.microsoft.com/office/drawing/2014/main" id="{4819C564-3BE4-F911-8B17-45BA9712814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38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65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="" xmlns:a16="http://schemas.microsoft.com/office/drawing/2014/main" id="{EFD885DA-35AE-078B-5274-BE54B1ABB7E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57"/>
            <a:ext cx="1156477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="" xmlns:a16="http://schemas.microsoft.com/office/drawing/2014/main" id="{97421DB3-E992-57D5-FD4F-05C5800E680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57" y="413189"/>
            <a:ext cx="2524559" cy="941285"/>
          </a:xfrm>
          <a:prstGeom prst="rect">
            <a:avLst/>
          </a:prstGeom>
        </p:spPr>
      </p:pic>
      <p:pic>
        <p:nvPicPr>
          <p:cNvPr id="9" name="PFE element 11">
            <a:extLst>
              <a:ext uri="{FF2B5EF4-FFF2-40B4-BE49-F238E27FC236}">
                <a16:creationId xmlns="" xmlns:a16="http://schemas.microsoft.com/office/drawing/2014/main" id="{6F993774-4056-768F-0756-2F46F9EAA7B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2132245"/>
            <a:ext cx="8839200" cy="2593405"/>
          </a:xfrm>
          <a:prstGeom prst="rect">
            <a:avLst/>
          </a:prstGeom>
        </p:spPr>
      </p:pic>
      <p:pic>
        <p:nvPicPr>
          <p:cNvPr id="11" name="PFE element 12">
            <a:extLst>
              <a:ext uri="{FF2B5EF4-FFF2-40B4-BE49-F238E27FC236}">
                <a16:creationId xmlns="" xmlns:a16="http://schemas.microsoft.com/office/drawing/2014/main" id="{FD69D91A-A4F2-C9FF-E45F-FD3D095A111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38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874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3">
            <a:extLst>
              <a:ext uri="{FF2B5EF4-FFF2-40B4-BE49-F238E27FC236}">
                <a16:creationId xmlns="" xmlns:a16="http://schemas.microsoft.com/office/drawing/2014/main" id="{668C2653-A221-9D3A-B4EC-50889C0060E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57"/>
            <a:ext cx="1156477" cy="620093"/>
          </a:xfrm>
          <a:prstGeom prst="rect">
            <a:avLst/>
          </a:prstGeom>
        </p:spPr>
      </p:pic>
      <p:pic>
        <p:nvPicPr>
          <p:cNvPr id="7" name="PFE element 14">
            <a:extLst>
              <a:ext uri="{FF2B5EF4-FFF2-40B4-BE49-F238E27FC236}">
                <a16:creationId xmlns="" xmlns:a16="http://schemas.microsoft.com/office/drawing/2014/main" id="{2D82589A-4EEB-3240-3338-E29B584BBF9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57" y="413189"/>
            <a:ext cx="2524559" cy="941285"/>
          </a:xfrm>
          <a:prstGeom prst="rect">
            <a:avLst/>
          </a:prstGeom>
        </p:spPr>
      </p:pic>
      <p:pic>
        <p:nvPicPr>
          <p:cNvPr id="9" name="PFE element 15">
            <a:extLst>
              <a:ext uri="{FF2B5EF4-FFF2-40B4-BE49-F238E27FC236}">
                <a16:creationId xmlns="" xmlns:a16="http://schemas.microsoft.com/office/drawing/2014/main" id="{3BB71047-98AC-3701-AB34-E3A7C5BF023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2132245"/>
            <a:ext cx="8839200" cy="2593405"/>
          </a:xfrm>
          <a:prstGeom prst="rect">
            <a:avLst/>
          </a:prstGeom>
        </p:spPr>
      </p:pic>
      <p:pic>
        <p:nvPicPr>
          <p:cNvPr id="11" name="PFE element 16">
            <a:extLst>
              <a:ext uri="{FF2B5EF4-FFF2-40B4-BE49-F238E27FC236}">
                <a16:creationId xmlns="" xmlns:a16="http://schemas.microsoft.com/office/drawing/2014/main" id="{1E4333F5-1E59-DA44-3049-9BB314893E9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38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83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7">
            <a:extLst>
              <a:ext uri="{FF2B5EF4-FFF2-40B4-BE49-F238E27FC236}">
                <a16:creationId xmlns="" xmlns:a16="http://schemas.microsoft.com/office/drawing/2014/main" id="{DDA67D4D-4D29-2EAD-F28D-9FA778710E1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57"/>
            <a:ext cx="1156477" cy="620093"/>
          </a:xfrm>
          <a:prstGeom prst="rect">
            <a:avLst/>
          </a:prstGeom>
        </p:spPr>
      </p:pic>
      <p:pic>
        <p:nvPicPr>
          <p:cNvPr id="7" name="PFE element 18">
            <a:extLst>
              <a:ext uri="{FF2B5EF4-FFF2-40B4-BE49-F238E27FC236}">
                <a16:creationId xmlns="" xmlns:a16="http://schemas.microsoft.com/office/drawing/2014/main" id="{C57C8A62-1647-DC4C-F47C-789175E13434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889"/>
            <a:ext cx="8839200" cy="3406117"/>
          </a:xfrm>
          <a:prstGeom prst="rect">
            <a:avLst/>
          </a:prstGeom>
        </p:spPr>
      </p:pic>
      <p:pic>
        <p:nvPicPr>
          <p:cNvPr id="9" name="PFE element 19">
            <a:extLst>
              <a:ext uri="{FF2B5EF4-FFF2-40B4-BE49-F238E27FC236}">
                <a16:creationId xmlns="" xmlns:a16="http://schemas.microsoft.com/office/drawing/2014/main" id="{3910E579-6560-19B1-4E8C-E4567DE8354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57" y="413189"/>
            <a:ext cx="2524559" cy="941285"/>
          </a:xfrm>
          <a:prstGeom prst="rect">
            <a:avLst/>
          </a:prstGeom>
        </p:spPr>
      </p:pic>
      <p:pic>
        <p:nvPicPr>
          <p:cNvPr id="11" name="PFE element 20">
            <a:extLst>
              <a:ext uri="{FF2B5EF4-FFF2-40B4-BE49-F238E27FC236}">
                <a16:creationId xmlns="" xmlns:a16="http://schemas.microsoft.com/office/drawing/2014/main" id="{05B8EFC6-ECD3-8C35-713F-2E7D64D8BE0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38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70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1">
            <a:extLst>
              <a:ext uri="{FF2B5EF4-FFF2-40B4-BE49-F238E27FC236}">
                <a16:creationId xmlns="" xmlns:a16="http://schemas.microsoft.com/office/drawing/2014/main" id="{E7D08721-FF1A-389A-14FE-C18EAB6B6C6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57"/>
            <a:ext cx="1156477" cy="620093"/>
          </a:xfrm>
          <a:prstGeom prst="rect">
            <a:avLst/>
          </a:prstGeom>
        </p:spPr>
      </p:pic>
      <p:pic>
        <p:nvPicPr>
          <p:cNvPr id="7" name="PFE element 22">
            <a:extLst>
              <a:ext uri="{FF2B5EF4-FFF2-40B4-BE49-F238E27FC236}">
                <a16:creationId xmlns="" xmlns:a16="http://schemas.microsoft.com/office/drawing/2014/main" id="{045A467B-08CA-6E8C-A8B6-489FC44461A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57" y="413189"/>
            <a:ext cx="2524559" cy="941285"/>
          </a:xfrm>
          <a:prstGeom prst="rect">
            <a:avLst/>
          </a:prstGeom>
        </p:spPr>
      </p:pic>
      <p:pic>
        <p:nvPicPr>
          <p:cNvPr id="9" name="PFE element 23">
            <a:extLst>
              <a:ext uri="{FF2B5EF4-FFF2-40B4-BE49-F238E27FC236}">
                <a16:creationId xmlns="" xmlns:a16="http://schemas.microsoft.com/office/drawing/2014/main" id="{09C62267-5AE1-C951-A1E1-1C91AAB750A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889"/>
            <a:ext cx="8839200" cy="3406117"/>
          </a:xfrm>
          <a:prstGeom prst="rect">
            <a:avLst/>
          </a:prstGeom>
        </p:spPr>
      </p:pic>
      <p:pic>
        <p:nvPicPr>
          <p:cNvPr id="11" name="PFE element 24">
            <a:extLst>
              <a:ext uri="{FF2B5EF4-FFF2-40B4-BE49-F238E27FC236}">
                <a16:creationId xmlns="" xmlns:a16="http://schemas.microsoft.com/office/drawing/2014/main" id="{6F558B6C-693D-7963-79AE-CD324315DF8F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38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46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25">
            <a:extLst>
              <a:ext uri="{FF2B5EF4-FFF2-40B4-BE49-F238E27FC236}">
                <a16:creationId xmlns="" xmlns:a16="http://schemas.microsoft.com/office/drawing/2014/main" id="{25709351-C095-83BD-D116-23D96B74EA2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57" y="413189"/>
            <a:ext cx="2524559" cy="941285"/>
          </a:xfrm>
          <a:prstGeom prst="rect">
            <a:avLst/>
          </a:prstGeom>
        </p:spPr>
      </p:pic>
      <p:pic>
        <p:nvPicPr>
          <p:cNvPr id="8" name="PFE element 26">
            <a:extLst>
              <a:ext uri="{FF2B5EF4-FFF2-40B4-BE49-F238E27FC236}">
                <a16:creationId xmlns="" xmlns:a16="http://schemas.microsoft.com/office/drawing/2014/main" id="{A3452E21-4FC4-D0FD-BA32-E64589209EF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57"/>
            <a:ext cx="1156477" cy="620093"/>
          </a:xfrm>
          <a:prstGeom prst="rect">
            <a:avLst/>
          </a:prstGeom>
        </p:spPr>
      </p:pic>
      <p:pic>
        <p:nvPicPr>
          <p:cNvPr id="10" name="PFE element 27">
            <a:extLst>
              <a:ext uri="{FF2B5EF4-FFF2-40B4-BE49-F238E27FC236}">
                <a16:creationId xmlns="" xmlns:a16="http://schemas.microsoft.com/office/drawing/2014/main" id="{8877A917-3342-BE32-E8F9-B40A5FAB066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889"/>
            <a:ext cx="8839200" cy="3406117"/>
          </a:xfrm>
          <a:prstGeom prst="rect">
            <a:avLst/>
          </a:prstGeom>
        </p:spPr>
      </p:pic>
      <p:pic>
        <p:nvPicPr>
          <p:cNvPr id="12" name="PFE element 28">
            <a:extLst>
              <a:ext uri="{FF2B5EF4-FFF2-40B4-BE49-F238E27FC236}">
                <a16:creationId xmlns="" xmlns:a16="http://schemas.microsoft.com/office/drawing/2014/main" id="{41C4AE4E-815D-F721-0B0A-A2492E53B17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38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91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29">
            <a:extLst>
              <a:ext uri="{FF2B5EF4-FFF2-40B4-BE49-F238E27FC236}">
                <a16:creationId xmlns="" xmlns:a16="http://schemas.microsoft.com/office/drawing/2014/main" id="{F9D87E39-59A2-07BC-EBA1-F822218CB2EF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57"/>
            <a:ext cx="1156477" cy="620093"/>
          </a:xfrm>
          <a:prstGeom prst="rect">
            <a:avLst/>
          </a:prstGeom>
        </p:spPr>
      </p:pic>
      <p:pic>
        <p:nvPicPr>
          <p:cNvPr id="22" name="PFE element 30">
            <a:extLst>
              <a:ext uri="{FF2B5EF4-FFF2-40B4-BE49-F238E27FC236}">
                <a16:creationId xmlns="" xmlns:a16="http://schemas.microsoft.com/office/drawing/2014/main" id="{779B20F8-7632-AF05-5475-2050CBA2204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57" y="413189"/>
            <a:ext cx="2524559" cy="941285"/>
          </a:xfrm>
          <a:prstGeom prst="rect">
            <a:avLst/>
          </a:prstGeom>
        </p:spPr>
      </p:pic>
      <p:pic>
        <p:nvPicPr>
          <p:cNvPr id="26" name="PFE element 31">
            <a:extLst>
              <a:ext uri="{FF2B5EF4-FFF2-40B4-BE49-F238E27FC236}">
                <a16:creationId xmlns="" xmlns:a16="http://schemas.microsoft.com/office/drawing/2014/main" id="{2ADA89AE-7BF5-22CA-8645-AB966CB4E175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889"/>
            <a:ext cx="8839200" cy="3406117"/>
          </a:xfrm>
          <a:prstGeom prst="rect">
            <a:avLst/>
          </a:prstGeom>
        </p:spPr>
      </p:pic>
      <p:pic>
        <p:nvPicPr>
          <p:cNvPr id="29" name="PFE element 32">
            <a:extLst>
              <a:ext uri="{FF2B5EF4-FFF2-40B4-BE49-F238E27FC236}">
                <a16:creationId xmlns="" xmlns:a16="http://schemas.microsoft.com/office/drawing/2014/main" id="{22B8E2E1-3A05-2312-92D3-412E7776D4CF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38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37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33">
            <a:extLst>
              <a:ext uri="{FF2B5EF4-FFF2-40B4-BE49-F238E27FC236}">
                <a16:creationId xmlns="" xmlns:a16="http://schemas.microsoft.com/office/drawing/2014/main" id="{72279B9A-FACD-CDB8-E707-C1284864F6A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57"/>
            <a:ext cx="1156477" cy="620093"/>
          </a:xfrm>
          <a:prstGeom prst="rect">
            <a:avLst/>
          </a:prstGeom>
        </p:spPr>
      </p:pic>
      <p:pic>
        <p:nvPicPr>
          <p:cNvPr id="22" name="PFE element 34">
            <a:extLst>
              <a:ext uri="{FF2B5EF4-FFF2-40B4-BE49-F238E27FC236}">
                <a16:creationId xmlns="" xmlns:a16="http://schemas.microsoft.com/office/drawing/2014/main" id="{5BC82074-3A67-3231-203B-AF741D0A07C4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57" y="413189"/>
            <a:ext cx="2524559" cy="941285"/>
          </a:xfrm>
          <a:prstGeom prst="rect">
            <a:avLst/>
          </a:prstGeom>
        </p:spPr>
      </p:pic>
      <p:pic>
        <p:nvPicPr>
          <p:cNvPr id="24" name="PFE element 35">
            <a:extLst>
              <a:ext uri="{FF2B5EF4-FFF2-40B4-BE49-F238E27FC236}">
                <a16:creationId xmlns="" xmlns:a16="http://schemas.microsoft.com/office/drawing/2014/main" id="{8FCAABCC-4C23-AD4F-7EF6-46CAC0FC710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2132245"/>
            <a:ext cx="8839200" cy="2593405"/>
          </a:xfrm>
          <a:prstGeom prst="rect">
            <a:avLst/>
          </a:prstGeom>
        </p:spPr>
      </p:pic>
      <p:pic>
        <p:nvPicPr>
          <p:cNvPr id="28" name="PFE element 36">
            <a:extLst>
              <a:ext uri="{FF2B5EF4-FFF2-40B4-BE49-F238E27FC236}">
                <a16:creationId xmlns="" xmlns:a16="http://schemas.microsoft.com/office/drawing/2014/main" id="{DFE7BA15-E9D1-098C-9414-37C6F66D749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38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60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37">
            <a:extLst>
              <a:ext uri="{FF2B5EF4-FFF2-40B4-BE49-F238E27FC236}">
                <a16:creationId xmlns="" xmlns:a16="http://schemas.microsoft.com/office/drawing/2014/main" id="{23E61C55-AFF1-A9D1-149C-25110F0BB0F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57"/>
            <a:ext cx="1156477" cy="620093"/>
          </a:xfrm>
          <a:prstGeom prst="rect">
            <a:avLst/>
          </a:prstGeom>
        </p:spPr>
      </p:pic>
      <p:pic>
        <p:nvPicPr>
          <p:cNvPr id="22" name="PFE element 38">
            <a:extLst>
              <a:ext uri="{FF2B5EF4-FFF2-40B4-BE49-F238E27FC236}">
                <a16:creationId xmlns="" xmlns:a16="http://schemas.microsoft.com/office/drawing/2014/main" id="{020E203C-C211-BAE4-24FB-0017ED00766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57" y="413189"/>
            <a:ext cx="2524559" cy="941285"/>
          </a:xfrm>
          <a:prstGeom prst="rect">
            <a:avLst/>
          </a:prstGeom>
        </p:spPr>
      </p:pic>
      <p:pic>
        <p:nvPicPr>
          <p:cNvPr id="24" name="PFE element 39">
            <a:extLst>
              <a:ext uri="{FF2B5EF4-FFF2-40B4-BE49-F238E27FC236}">
                <a16:creationId xmlns="" xmlns:a16="http://schemas.microsoft.com/office/drawing/2014/main" id="{9CBAABFD-2914-7912-46D8-29685FF766BF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2132245"/>
            <a:ext cx="8839200" cy="2593405"/>
          </a:xfrm>
          <a:prstGeom prst="rect">
            <a:avLst/>
          </a:prstGeom>
        </p:spPr>
      </p:pic>
      <p:pic>
        <p:nvPicPr>
          <p:cNvPr id="26" name="PFE element 40">
            <a:extLst>
              <a:ext uri="{FF2B5EF4-FFF2-40B4-BE49-F238E27FC236}">
                <a16:creationId xmlns="" xmlns:a16="http://schemas.microsoft.com/office/drawing/2014/main" id="{83499926-38AC-A9AF-6266-4F5661D2195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38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612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1">
            <a:extLst>
              <a:ext uri="{FF2B5EF4-FFF2-40B4-BE49-F238E27FC236}">
                <a16:creationId xmlns="" xmlns:a16="http://schemas.microsoft.com/office/drawing/2014/main" id="{DE63D50B-A834-B104-BCAF-49C6AF56DBE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57"/>
            <a:ext cx="1156477" cy="620093"/>
          </a:xfrm>
          <a:prstGeom prst="rect">
            <a:avLst/>
          </a:prstGeom>
        </p:spPr>
      </p:pic>
      <p:pic>
        <p:nvPicPr>
          <p:cNvPr id="22" name="PFE element 42">
            <a:extLst>
              <a:ext uri="{FF2B5EF4-FFF2-40B4-BE49-F238E27FC236}">
                <a16:creationId xmlns="" xmlns:a16="http://schemas.microsoft.com/office/drawing/2014/main" id="{0A29F5CA-BCAE-E44B-9215-21511CCB120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889"/>
            <a:ext cx="8839200" cy="3406117"/>
          </a:xfrm>
          <a:prstGeom prst="rect">
            <a:avLst/>
          </a:prstGeom>
        </p:spPr>
      </p:pic>
      <p:pic>
        <p:nvPicPr>
          <p:cNvPr id="24" name="PFE element 43">
            <a:extLst>
              <a:ext uri="{FF2B5EF4-FFF2-40B4-BE49-F238E27FC236}">
                <a16:creationId xmlns="" xmlns:a16="http://schemas.microsoft.com/office/drawing/2014/main" id="{CB0B10CE-2C9D-EE0F-080D-C4824C58A07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57" y="413189"/>
            <a:ext cx="2524559" cy="941285"/>
          </a:xfrm>
          <a:prstGeom prst="rect">
            <a:avLst/>
          </a:prstGeom>
        </p:spPr>
      </p:pic>
      <p:pic>
        <p:nvPicPr>
          <p:cNvPr id="28" name="PFE element 44">
            <a:extLst>
              <a:ext uri="{FF2B5EF4-FFF2-40B4-BE49-F238E27FC236}">
                <a16:creationId xmlns="" xmlns:a16="http://schemas.microsoft.com/office/drawing/2014/main" id="{8785165B-CF0E-D351-6393-26BEA528A574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38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095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그림 512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88561" y="0"/>
            <a:ext cx="10214883" cy="6858000"/>
          </a:xfrm>
          <a:prstGeom prst="rect">
            <a:avLst/>
          </a:prstGeom>
        </p:spPr>
      </p:pic>
      <p:sp>
        <p:nvSpPr>
          <p:cNvPr id="5124" name="TextBox 1"/>
          <p:cNvSpPr txBox="1"/>
          <p:nvPr/>
        </p:nvSpPr>
        <p:spPr>
          <a:xfrm>
            <a:off x="2282104" y="295823"/>
            <a:ext cx="710478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8800">
                <a:solidFill>
                  <a:prstClr val="black"/>
                </a:solidFill>
                <a:latin typeface="HY엽서M"/>
                <a:ea typeface="HY엽서M"/>
              </a:rPr>
              <a:t>찬양해요</a:t>
            </a:r>
            <a:r>
              <a:rPr kumimoji="0" lang="en-US" altLang="ko-KR" sz="8800">
                <a:solidFill>
                  <a:prstClr val="black"/>
                </a:solidFill>
                <a:latin typeface="HY엽서M"/>
                <a:ea typeface="HY엽서M"/>
              </a:rPr>
              <a:t>~</a:t>
            </a:r>
            <a:endParaRPr kumimoji="0" lang="ko-KR" altLang="en-US" sz="880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466503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5">
            <a:extLst>
              <a:ext uri="{FF2B5EF4-FFF2-40B4-BE49-F238E27FC236}">
                <a16:creationId xmlns="" xmlns:a16="http://schemas.microsoft.com/office/drawing/2014/main" id="{B0150C29-F6EA-D300-34B7-212DD9AB06E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57"/>
            <a:ext cx="1156477" cy="620093"/>
          </a:xfrm>
          <a:prstGeom prst="rect">
            <a:avLst/>
          </a:prstGeom>
        </p:spPr>
      </p:pic>
      <p:pic>
        <p:nvPicPr>
          <p:cNvPr id="22" name="PFE element 46">
            <a:extLst>
              <a:ext uri="{FF2B5EF4-FFF2-40B4-BE49-F238E27FC236}">
                <a16:creationId xmlns="" xmlns:a16="http://schemas.microsoft.com/office/drawing/2014/main" id="{5BC6716C-10D7-F635-6A12-88D05F899CB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57" y="413189"/>
            <a:ext cx="2524559" cy="941285"/>
          </a:xfrm>
          <a:prstGeom prst="rect">
            <a:avLst/>
          </a:prstGeom>
        </p:spPr>
      </p:pic>
      <p:pic>
        <p:nvPicPr>
          <p:cNvPr id="24" name="PFE element 47">
            <a:extLst>
              <a:ext uri="{FF2B5EF4-FFF2-40B4-BE49-F238E27FC236}">
                <a16:creationId xmlns="" xmlns:a16="http://schemas.microsoft.com/office/drawing/2014/main" id="{2475603A-BADE-2559-962C-47839D205F7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889"/>
            <a:ext cx="8839200" cy="3406117"/>
          </a:xfrm>
          <a:prstGeom prst="rect">
            <a:avLst/>
          </a:prstGeom>
        </p:spPr>
      </p:pic>
      <p:pic>
        <p:nvPicPr>
          <p:cNvPr id="26" name="PFE element 48">
            <a:extLst>
              <a:ext uri="{FF2B5EF4-FFF2-40B4-BE49-F238E27FC236}">
                <a16:creationId xmlns="" xmlns:a16="http://schemas.microsoft.com/office/drawing/2014/main" id="{05721F1A-C328-5E3A-6895-3B011186D1B9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38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87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9">
            <a:extLst>
              <a:ext uri="{FF2B5EF4-FFF2-40B4-BE49-F238E27FC236}">
                <a16:creationId xmlns="" xmlns:a16="http://schemas.microsoft.com/office/drawing/2014/main" id="{EB9F9225-B89F-EA41-7FCF-4ACD690E8D43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57"/>
            <a:ext cx="1156477" cy="620093"/>
          </a:xfrm>
          <a:prstGeom prst="rect">
            <a:avLst/>
          </a:prstGeom>
        </p:spPr>
      </p:pic>
      <p:pic>
        <p:nvPicPr>
          <p:cNvPr id="22" name="PFE element 50">
            <a:extLst>
              <a:ext uri="{FF2B5EF4-FFF2-40B4-BE49-F238E27FC236}">
                <a16:creationId xmlns="" xmlns:a16="http://schemas.microsoft.com/office/drawing/2014/main" id="{0E92F0D7-883B-E5FF-8E73-738310B7CC8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889"/>
            <a:ext cx="8839200" cy="3406117"/>
          </a:xfrm>
          <a:prstGeom prst="rect">
            <a:avLst/>
          </a:prstGeom>
        </p:spPr>
      </p:pic>
      <p:pic>
        <p:nvPicPr>
          <p:cNvPr id="24" name="PFE element 51">
            <a:extLst>
              <a:ext uri="{FF2B5EF4-FFF2-40B4-BE49-F238E27FC236}">
                <a16:creationId xmlns="" xmlns:a16="http://schemas.microsoft.com/office/drawing/2014/main" id="{CA09841D-5F27-4545-2C02-755A83F9F1F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57" y="413189"/>
            <a:ext cx="2524559" cy="941285"/>
          </a:xfrm>
          <a:prstGeom prst="rect">
            <a:avLst/>
          </a:prstGeom>
        </p:spPr>
      </p:pic>
      <p:pic>
        <p:nvPicPr>
          <p:cNvPr id="28" name="PFE element 52">
            <a:extLst>
              <a:ext uri="{FF2B5EF4-FFF2-40B4-BE49-F238E27FC236}">
                <a16:creationId xmlns="" xmlns:a16="http://schemas.microsoft.com/office/drawing/2014/main" id="{D4238FB2-5A87-9671-8F4E-EAE779FCEE1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38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7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53">
            <a:extLst>
              <a:ext uri="{FF2B5EF4-FFF2-40B4-BE49-F238E27FC236}">
                <a16:creationId xmlns="" xmlns:a16="http://schemas.microsoft.com/office/drawing/2014/main" id="{EFFBEFCA-EC26-641C-FE01-31B36D1D702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57"/>
            <a:ext cx="1156477" cy="620093"/>
          </a:xfrm>
          <a:prstGeom prst="rect">
            <a:avLst/>
          </a:prstGeom>
        </p:spPr>
      </p:pic>
      <p:pic>
        <p:nvPicPr>
          <p:cNvPr id="22" name="PFE element 54">
            <a:extLst>
              <a:ext uri="{FF2B5EF4-FFF2-40B4-BE49-F238E27FC236}">
                <a16:creationId xmlns="" xmlns:a16="http://schemas.microsoft.com/office/drawing/2014/main" id="{B26F3136-1966-5119-DC30-E4F9E777BB1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57" y="413189"/>
            <a:ext cx="2524559" cy="941285"/>
          </a:xfrm>
          <a:prstGeom prst="rect">
            <a:avLst/>
          </a:prstGeom>
        </p:spPr>
      </p:pic>
      <p:pic>
        <p:nvPicPr>
          <p:cNvPr id="24" name="PFE element 55">
            <a:extLst>
              <a:ext uri="{FF2B5EF4-FFF2-40B4-BE49-F238E27FC236}">
                <a16:creationId xmlns="" xmlns:a16="http://schemas.microsoft.com/office/drawing/2014/main" id="{DC22C609-1755-177F-4070-B9D25D4319F4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889"/>
            <a:ext cx="8839200" cy="3406117"/>
          </a:xfrm>
          <a:prstGeom prst="rect">
            <a:avLst/>
          </a:prstGeom>
        </p:spPr>
      </p:pic>
      <p:pic>
        <p:nvPicPr>
          <p:cNvPr id="26" name="PFE element 56">
            <a:extLst>
              <a:ext uri="{FF2B5EF4-FFF2-40B4-BE49-F238E27FC236}">
                <a16:creationId xmlns="" xmlns:a16="http://schemas.microsoft.com/office/drawing/2014/main" id="{EFCA1F5D-B4DF-881C-2A95-BB8A08818A6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38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55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FE element 1">
            <a:extLst>
              <a:ext uri="{FF2B5EF4-FFF2-40B4-BE49-F238E27FC236}">
                <a16:creationId xmlns="" xmlns:a16="http://schemas.microsoft.com/office/drawing/2014/main" id="{8E99F4B7-CD2E-9183-4276-7268BD336D9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2">
            <a:extLst>
              <a:ext uri="{FF2B5EF4-FFF2-40B4-BE49-F238E27FC236}">
                <a16:creationId xmlns="" xmlns:a16="http://schemas.microsoft.com/office/drawing/2014/main" id="{0B880B47-3F66-342B-572D-C0FAC592E8E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01"/>
            <a:ext cx="1144315" cy="620093"/>
          </a:xfrm>
          <a:prstGeom prst="rect">
            <a:avLst/>
          </a:prstGeom>
        </p:spPr>
      </p:pic>
      <p:pic>
        <p:nvPicPr>
          <p:cNvPr id="11" name="PFE element 3">
            <a:extLst>
              <a:ext uri="{FF2B5EF4-FFF2-40B4-BE49-F238E27FC236}">
                <a16:creationId xmlns="" xmlns:a16="http://schemas.microsoft.com/office/drawing/2014/main" id="{B8C3C740-0694-30D6-5674-FFC589B3F40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26"/>
            <a:ext cx="1245920" cy="493691"/>
          </a:xfrm>
          <a:prstGeom prst="rect">
            <a:avLst/>
          </a:prstGeom>
        </p:spPr>
      </p:pic>
      <p:pic>
        <p:nvPicPr>
          <p:cNvPr id="13" name="PFE element 4">
            <a:extLst>
              <a:ext uri="{FF2B5EF4-FFF2-40B4-BE49-F238E27FC236}">
                <a16:creationId xmlns="" xmlns:a16="http://schemas.microsoft.com/office/drawing/2014/main" id="{34D727F3-90A9-52AD-DAB7-4B7891F758F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383755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241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="" xmlns:a16="http://schemas.microsoft.com/office/drawing/2014/main" id="{E0E8BC81-4BE4-3E08-0972-979EB891D9AF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01"/>
            <a:ext cx="1144315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="" xmlns:a16="http://schemas.microsoft.com/office/drawing/2014/main" id="{6E903B48-856E-37FB-4577-B90B8F8EDDD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="" xmlns:a16="http://schemas.microsoft.com/office/drawing/2014/main" id="{9BF123E5-4DBC-3089-D546-526F8B81341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26"/>
            <a:ext cx="1245920" cy="493691"/>
          </a:xfrm>
          <a:prstGeom prst="rect">
            <a:avLst/>
          </a:prstGeom>
        </p:spPr>
      </p:pic>
      <p:pic>
        <p:nvPicPr>
          <p:cNvPr id="12" name="PFE element 8">
            <a:extLst>
              <a:ext uri="{FF2B5EF4-FFF2-40B4-BE49-F238E27FC236}">
                <a16:creationId xmlns="" xmlns:a16="http://schemas.microsoft.com/office/drawing/2014/main" id="{A2FE8567-E722-D048-1C6C-D5AFD6E232C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383755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953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="" xmlns:a16="http://schemas.microsoft.com/office/drawing/2014/main" id="{C93D1C54-6F50-8682-F88A-FA77B298D77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01"/>
            <a:ext cx="1144315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="" xmlns:a16="http://schemas.microsoft.com/office/drawing/2014/main" id="{DEA238F5-FD1C-6B71-1152-4077D5E48BF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10" name="PFE element 11">
            <a:extLst>
              <a:ext uri="{FF2B5EF4-FFF2-40B4-BE49-F238E27FC236}">
                <a16:creationId xmlns="" xmlns:a16="http://schemas.microsoft.com/office/drawing/2014/main" id="{C7493DB7-110C-7A01-2C4C-B4BF1B47DF4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26"/>
            <a:ext cx="1245920" cy="493691"/>
          </a:xfrm>
          <a:prstGeom prst="rect">
            <a:avLst/>
          </a:prstGeom>
        </p:spPr>
      </p:pic>
      <p:pic>
        <p:nvPicPr>
          <p:cNvPr id="12" name="PFE element 12">
            <a:extLst>
              <a:ext uri="{FF2B5EF4-FFF2-40B4-BE49-F238E27FC236}">
                <a16:creationId xmlns="" xmlns:a16="http://schemas.microsoft.com/office/drawing/2014/main" id="{6DF0FC94-10C3-D83C-9AA1-47E06468B72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2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3">
            <a:extLst>
              <a:ext uri="{FF2B5EF4-FFF2-40B4-BE49-F238E27FC236}">
                <a16:creationId xmlns="" xmlns:a16="http://schemas.microsoft.com/office/drawing/2014/main" id="{1542A90B-910B-CB09-5C4C-F41988575AE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01"/>
            <a:ext cx="1144315" cy="620093"/>
          </a:xfrm>
          <a:prstGeom prst="rect">
            <a:avLst/>
          </a:prstGeom>
        </p:spPr>
      </p:pic>
      <p:pic>
        <p:nvPicPr>
          <p:cNvPr id="7" name="PFE element 14">
            <a:extLst>
              <a:ext uri="{FF2B5EF4-FFF2-40B4-BE49-F238E27FC236}">
                <a16:creationId xmlns="" xmlns:a16="http://schemas.microsoft.com/office/drawing/2014/main" id="{16FDB174-0944-055B-D752-2DC6851DFF2E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15">
            <a:extLst>
              <a:ext uri="{FF2B5EF4-FFF2-40B4-BE49-F238E27FC236}">
                <a16:creationId xmlns="" xmlns:a16="http://schemas.microsoft.com/office/drawing/2014/main" id="{87B87784-B05F-C895-2180-6DE1D0170D2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26"/>
            <a:ext cx="1245920" cy="493691"/>
          </a:xfrm>
          <a:prstGeom prst="rect">
            <a:avLst/>
          </a:prstGeom>
        </p:spPr>
      </p:pic>
      <p:pic>
        <p:nvPicPr>
          <p:cNvPr id="12" name="PFE element 16">
            <a:extLst>
              <a:ext uri="{FF2B5EF4-FFF2-40B4-BE49-F238E27FC236}">
                <a16:creationId xmlns="" xmlns:a16="http://schemas.microsoft.com/office/drawing/2014/main" id="{BB6811FC-0827-D549-0CAA-FB1BDDB8D16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3670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17">
            <a:extLst>
              <a:ext uri="{FF2B5EF4-FFF2-40B4-BE49-F238E27FC236}">
                <a16:creationId xmlns="" xmlns:a16="http://schemas.microsoft.com/office/drawing/2014/main" id="{0FA74045-6C3F-88D4-4137-2AA46BA84A3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8" name="PFE element 18">
            <a:extLst>
              <a:ext uri="{FF2B5EF4-FFF2-40B4-BE49-F238E27FC236}">
                <a16:creationId xmlns="" xmlns:a16="http://schemas.microsoft.com/office/drawing/2014/main" id="{34CB45A7-5A7B-896B-AD08-112443555D4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01"/>
            <a:ext cx="1144315" cy="620093"/>
          </a:xfrm>
          <a:prstGeom prst="rect">
            <a:avLst/>
          </a:prstGeom>
        </p:spPr>
      </p:pic>
      <p:pic>
        <p:nvPicPr>
          <p:cNvPr id="10" name="PFE element 19">
            <a:extLst>
              <a:ext uri="{FF2B5EF4-FFF2-40B4-BE49-F238E27FC236}">
                <a16:creationId xmlns="" xmlns:a16="http://schemas.microsoft.com/office/drawing/2014/main" id="{3BD7A82D-03CA-2FB0-2C02-4F61ACF6C14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26"/>
            <a:ext cx="1245920" cy="493691"/>
          </a:xfrm>
          <a:prstGeom prst="rect">
            <a:avLst/>
          </a:prstGeom>
        </p:spPr>
      </p:pic>
      <p:pic>
        <p:nvPicPr>
          <p:cNvPr id="12" name="PFE element 20">
            <a:extLst>
              <a:ext uri="{FF2B5EF4-FFF2-40B4-BE49-F238E27FC236}">
                <a16:creationId xmlns="" xmlns:a16="http://schemas.microsoft.com/office/drawing/2014/main" id="{7614BF4A-46EA-45FB-63B3-59C8FC360EA2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383755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5957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1">
            <a:extLst>
              <a:ext uri="{FF2B5EF4-FFF2-40B4-BE49-F238E27FC236}">
                <a16:creationId xmlns="" xmlns:a16="http://schemas.microsoft.com/office/drawing/2014/main" id="{7F31A908-4D7B-14DC-E9CD-C11F5A782EEF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01"/>
            <a:ext cx="1144315" cy="620093"/>
          </a:xfrm>
          <a:prstGeom prst="rect">
            <a:avLst/>
          </a:prstGeom>
        </p:spPr>
      </p:pic>
      <p:pic>
        <p:nvPicPr>
          <p:cNvPr id="7" name="PFE element 22">
            <a:extLst>
              <a:ext uri="{FF2B5EF4-FFF2-40B4-BE49-F238E27FC236}">
                <a16:creationId xmlns="" xmlns:a16="http://schemas.microsoft.com/office/drawing/2014/main" id="{9A784D0B-2C4F-5954-D38F-6672D848A981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23">
            <a:extLst>
              <a:ext uri="{FF2B5EF4-FFF2-40B4-BE49-F238E27FC236}">
                <a16:creationId xmlns="" xmlns:a16="http://schemas.microsoft.com/office/drawing/2014/main" id="{97FA2FA9-F7BA-491F-CA91-2FB3A3D280C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26"/>
            <a:ext cx="1245920" cy="493691"/>
          </a:xfrm>
          <a:prstGeom prst="rect">
            <a:avLst/>
          </a:prstGeom>
        </p:spPr>
      </p:pic>
      <p:pic>
        <p:nvPicPr>
          <p:cNvPr id="12" name="PFE element 24">
            <a:extLst>
              <a:ext uri="{FF2B5EF4-FFF2-40B4-BE49-F238E27FC236}">
                <a16:creationId xmlns="" xmlns:a16="http://schemas.microsoft.com/office/drawing/2014/main" id="{A2A0924D-F1B3-3744-7CCC-8E58B4F8CE09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383755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1597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5">
            <a:extLst>
              <a:ext uri="{FF2B5EF4-FFF2-40B4-BE49-F238E27FC236}">
                <a16:creationId xmlns="" xmlns:a16="http://schemas.microsoft.com/office/drawing/2014/main" id="{7E4B4A7F-39D1-0320-CD99-BB1CCE1A7B2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01"/>
            <a:ext cx="1144315" cy="620093"/>
          </a:xfrm>
          <a:prstGeom prst="rect">
            <a:avLst/>
          </a:prstGeom>
        </p:spPr>
      </p:pic>
      <p:pic>
        <p:nvPicPr>
          <p:cNvPr id="7" name="PFE element 26">
            <a:extLst>
              <a:ext uri="{FF2B5EF4-FFF2-40B4-BE49-F238E27FC236}">
                <a16:creationId xmlns="" xmlns:a16="http://schemas.microsoft.com/office/drawing/2014/main" id="{362109F6-A29B-AD61-5E6E-56BCFDD88DD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10" name="PFE element 27">
            <a:extLst>
              <a:ext uri="{FF2B5EF4-FFF2-40B4-BE49-F238E27FC236}">
                <a16:creationId xmlns="" xmlns:a16="http://schemas.microsoft.com/office/drawing/2014/main" id="{8BF25632-BE10-79EB-8EF8-EDCE0B0FB124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26"/>
            <a:ext cx="1245920" cy="493691"/>
          </a:xfrm>
          <a:prstGeom prst="rect">
            <a:avLst/>
          </a:prstGeom>
        </p:spPr>
      </p:pic>
      <p:pic>
        <p:nvPicPr>
          <p:cNvPr id="12" name="PFE element 28">
            <a:extLst>
              <a:ext uri="{FF2B5EF4-FFF2-40B4-BE49-F238E27FC236}">
                <a16:creationId xmlns="" xmlns:a16="http://schemas.microsoft.com/office/drawing/2014/main" id="{9B59208C-922B-7B18-7E2E-A819045A3CD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292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FE element 1">
            <a:extLst>
              <a:ext uri="{FF2B5EF4-FFF2-40B4-BE49-F238E27FC236}">
                <a16:creationId xmlns:a16="http://schemas.microsoft.com/office/drawing/2014/main" xmlns="" id="{C9FEA519-F45E-5CF5-D267-38CCD922510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52" y="227449"/>
            <a:ext cx="3289896" cy="867488"/>
          </a:xfrm>
          <a:prstGeom prst="rect">
            <a:avLst/>
          </a:prstGeom>
        </p:spPr>
      </p:pic>
      <p:pic>
        <p:nvPicPr>
          <p:cNvPr id="11" name="PFE element 2">
            <a:extLst>
              <a:ext uri="{FF2B5EF4-FFF2-40B4-BE49-F238E27FC236}">
                <a16:creationId xmlns:a16="http://schemas.microsoft.com/office/drawing/2014/main" xmlns="" id="{76B14E7E-9C31-B2E3-66BD-AF959A0882E4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5" y="869711"/>
            <a:ext cx="1144315" cy="612939"/>
          </a:xfrm>
          <a:prstGeom prst="rect">
            <a:avLst/>
          </a:prstGeom>
        </p:spPr>
      </p:pic>
      <p:pic>
        <p:nvPicPr>
          <p:cNvPr id="13" name="PFE element 3">
            <a:extLst>
              <a:ext uri="{FF2B5EF4-FFF2-40B4-BE49-F238E27FC236}">
                <a16:creationId xmlns:a16="http://schemas.microsoft.com/office/drawing/2014/main" xmlns="" id="{8602F60D-89FA-9FFC-1A1E-703996103F1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04" y="955395"/>
            <a:ext cx="2022809" cy="417560"/>
          </a:xfrm>
          <a:prstGeom prst="rect">
            <a:avLst/>
          </a:prstGeom>
        </p:spPr>
      </p:pic>
      <p:pic>
        <p:nvPicPr>
          <p:cNvPr id="15" name="PFE element 4">
            <a:extLst>
              <a:ext uri="{FF2B5EF4-FFF2-40B4-BE49-F238E27FC236}">
                <a16:creationId xmlns:a16="http://schemas.microsoft.com/office/drawing/2014/main" xmlns="" id="{B1F9B6F0-55D0-4073-5A4B-089586F07F4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522699"/>
            <a:ext cx="8195733" cy="3406117"/>
          </a:xfrm>
          <a:prstGeom prst="rect">
            <a:avLst/>
          </a:prstGeom>
        </p:spPr>
      </p:pic>
      <p:pic>
        <p:nvPicPr>
          <p:cNvPr id="17" name="PFE element 5">
            <a:extLst>
              <a:ext uri="{FF2B5EF4-FFF2-40B4-BE49-F238E27FC236}">
                <a16:creationId xmlns:a16="http://schemas.microsoft.com/office/drawing/2014/main" xmlns="" id="{A5B97640-C979-8DEE-DD5E-3F596D46E32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28" y="1045680"/>
            <a:ext cx="1490133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826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9">
            <a:extLst>
              <a:ext uri="{FF2B5EF4-FFF2-40B4-BE49-F238E27FC236}">
                <a16:creationId xmlns="" xmlns:a16="http://schemas.microsoft.com/office/drawing/2014/main" id="{A1D6B8F8-7ED6-895E-AB01-4789F9C0069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01"/>
            <a:ext cx="1144315" cy="620093"/>
          </a:xfrm>
          <a:prstGeom prst="rect">
            <a:avLst/>
          </a:prstGeom>
        </p:spPr>
      </p:pic>
      <p:pic>
        <p:nvPicPr>
          <p:cNvPr id="7" name="PFE element 30">
            <a:extLst>
              <a:ext uri="{FF2B5EF4-FFF2-40B4-BE49-F238E27FC236}">
                <a16:creationId xmlns="" xmlns:a16="http://schemas.microsoft.com/office/drawing/2014/main" id="{FFCCB2DA-6B41-584D-A6D8-4BCA4765EAA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31">
            <a:extLst>
              <a:ext uri="{FF2B5EF4-FFF2-40B4-BE49-F238E27FC236}">
                <a16:creationId xmlns="" xmlns:a16="http://schemas.microsoft.com/office/drawing/2014/main" id="{55E48EB3-01BD-D5BC-EE4A-BBB9ABCD746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26"/>
            <a:ext cx="1245920" cy="493691"/>
          </a:xfrm>
          <a:prstGeom prst="rect">
            <a:avLst/>
          </a:prstGeom>
        </p:spPr>
      </p:pic>
      <p:pic>
        <p:nvPicPr>
          <p:cNvPr id="12" name="PFE element 32">
            <a:extLst>
              <a:ext uri="{FF2B5EF4-FFF2-40B4-BE49-F238E27FC236}">
                <a16:creationId xmlns="" xmlns:a16="http://schemas.microsoft.com/office/drawing/2014/main" id="{5ABA4B9E-61C6-FA5B-DF8A-C6247247BB9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705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3">
            <a:extLst>
              <a:ext uri="{FF2B5EF4-FFF2-40B4-BE49-F238E27FC236}">
                <a16:creationId xmlns="" xmlns:a16="http://schemas.microsoft.com/office/drawing/2014/main" id="{EC97D991-5A41-09C2-4DEC-ED5522A00051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01"/>
            <a:ext cx="1144315" cy="620093"/>
          </a:xfrm>
          <a:prstGeom prst="rect">
            <a:avLst/>
          </a:prstGeom>
        </p:spPr>
      </p:pic>
      <p:pic>
        <p:nvPicPr>
          <p:cNvPr id="7" name="PFE element 34">
            <a:extLst>
              <a:ext uri="{FF2B5EF4-FFF2-40B4-BE49-F238E27FC236}">
                <a16:creationId xmlns="" xmlns:a16="http://schemas.microsoft.com/office/drawing/2014/main" id="{F7D7C46F-CDA6-BDC0-D0D8-793891D18D8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10" name="PFE element 35">
            <a:extLst>
              <a:ext uri="{FF2B5EF4-FFF2-40B4-BE49-F238E27FC236}">
                <a16:creationId xmlns="" xmlns:a16="http://schemas.microsoft.com/office/drawing/2014/main" id="{702CA8DE-6625-69EC-EEC6-E2B15994061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26"/>
            <a:ext cx="1245920" cy="493691"/>
          </a:xfrm>
          <a:prstGeom prst="rect">
            <a:avLst/>
          </a:prstGeom>
        </p:spPr>
      </p:pic>
      <p:pic>
        <p:nvPicPr>
          <p:cNvPr id="12" name="PFE element 36">
            <a:extLst>
              <a:ext uri="{FF2B5EF4-FFF2-40B4-BE49-F238E27FC236}">
                <a16:creationId xmlns="" xmlns:a16="http://schemas.microsoft.com/office/drawing/2014/main" id="{01694568-1825-75DF-0E5C-E774D1B35D78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4709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7">
            <a:extLst>
              <a:ext uri="{FF2B5EF4-FFF2-40B4-BE49-F238E27FC236}">
                <a16:creationId xmlns="" xmlns:a16="http://schemas.microsoft.com/office/drawing/2014/main" id="{3EFC4FF0-65CD-FE6A-CD36-986B12490D01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01"/>
            <a:ext cx="1144315" cy="620093"/>
          </a:xfrm>
          <a:prstGeom prst="rect">
            <a:avLst/>
          </a:prstGeom>
        </p:spPr>
      </p:pic>
      <p:pic>
        <p:nvPicPr>
          <p:cNvPr id="7" name="PFE element 38">
            <a:extLst>
              <a:ext uri="{FF2B5EF4-FFF2-40B4-BE49-F238E27FC236}">
                <a16:creationId xmlns="" xmlns:a16="http://schemas.microsoft.com/office/drawing/2014/main" id="{7C6A0F7A-0F1F-6010-B706-7C7512C9C0D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39">
            <a:extLst>
              <a:ext uri="{FF2B5EF4-FFF2-40B4-BE49-F238E27FC236}">
                <a16:creationId xmlns="" xmlns:a16="http://schemas.microsoft.com/office/drawing/2014/main" id="{720F59FB-8045-FDA4-C826-0B931C9C5DA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26"/>
            <a:ext cx="1245920" cy="493691"/>
          </a:xfrm>
          <a:prstGeom prst="rect">
            <a:avLst/>
          </a:prstGeom>
        </p:spPr>
      </p:pic>
      <p:pic>
        <p:nvPicPr>
          <p:cNvPr id="12" name="PFE element 40">
            <a:extLst>
              <a:ext uri="{FF2B5EF4-FFF2-40B4-BE49-F238E27FC236}">
                <a16:creationId xmlns="" xmlns:a16="http://schemas.microsoft.com/office/drawing/2014/main" id="{9EB04A98-A2CF-E129-8315-17A5AE82AAE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0916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:a16="http://schemas.microsoft.com/office/drawing/2014/main" xmlns="" id="{828CF707-1F2C-22EE-C7CB-EBAE836DBD2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32" y="410909"/>
            <a:ext cx="4761549" cy="1112555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:a16="http://schemas.microsoft.com/office/drawing/2014/main" xmlns="" id="{4600F587-D600-C1B2-5FFD-2B183C4A7FA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34" y="898258"/>
            <a:ext cx="1161247" cy="620093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:a16="http://schemas.microsoft.com/office/drawing/2014/main" xmlns="" id="{B3477692-8875-C443-C478-E36D6894811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65" y="1040400"/>
            <a:ext cx="1245920" cy="229883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:a16="http://schemas.microsoft.com/office/drawing/2014/main" xmlns="" id="{BB4D0FC5-0C88-FB0B-14B1-840C76FC82B9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97017"/>
            <a:ext cx="8195733" cy="341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001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:a16="http://schemas.microsoft.com/office/drawing/2014/main" xmlns="" id="{FF2E80B8-B217-E2F7-E7EB-7CB5D4E6E88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34" y="898258"/>
            <a:ext cx="1161247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:a16="http://schemas.microsoft.com/office/drawing/2014/main" xmlns="" id="{69CB31D0-DB5B-4684-7F8A-D82CB4E5870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97017"/>
            <a:ext cx="8195733" cy="341564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:a16="http://schemas.microsoft.com/office/drawing/2014/main" xmlns="" id="{2BC0EF62-380F-42A5-3523-72EA93CBC5E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32" y="410909"/>
            <a:ext cx="4761549" cy="1112555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:a16="http://schemas.microsoft.com/office/drawing/2014/main" xmlns="" id="{1B8E2B46-95E0-CBC1-FDE9-02A2FF934D4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65" y="1040400"/>
            <a:ext cx="1245920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2892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9">
            <a:extLst>
              <a:ext uri="{FF2B5EF4-FFF2-40B4-BE49-F238E27FC236}">
                <a16:creationId xmlns:a16="http://schemas.microsoft.com/office/drawing/2014/main" xmlns="" id="{3BF0D4E6-5CEC-2B22-5E40-2C7A04CE1AD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32" y="410909"/>
            <a:ext cx="4761549" cy="1112555"/>
          </a:xfrm>
          <a:prstGeom prst="rect">
            <a:avLst/>
          </a:prstGeom>
        </p:spPr>
      </p:pic>
      <p:pic>
        <p:nvPicPr>
          <p:cNvPr id="8" name="PFE element 10">
            <a:extLst>
              <a:ext uri="{FF2B5EF4-FFF2-40B4-BE49-F238E27FC236}">
                <a16:creationId xmlns:a16="http://schemas.microsoft.com/office/drawing/2014/main" xmlns="" id="{05497FFB-39FE-B824-F670-0ABF4FCA637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34" y="898258"/>
            <a:ext cx="1161247" cy="620093"/>
          </a:xfrm>
          <a:prstGeom prst="rect">
            <a:avLst/>
          </a:prstGeom>
        </p:spPr>
      </p:pic>
      <p:pic>
        <p:nvPicPr>
          <p:cNvPr id="10" name="PFE element 11">
            <a:extLst>
              <a:ext uri="{FF2B5EF4-FFF2-40B4-BE49-F238E27FC236}">
                <a16:creationId xmlns:a16="http://schemas.microsoft.com/office/drawing/2014/main" xmlns="" id="{F226B930-C28B-A0DD-7275-9A975DC08801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97017"/>
            <a:ext cx="8195733" cy="3415645"/>
          </a:xfrm>
          <a:prstGeom prst="rect">
            <a:avLst/>
          </a:prstGeom>
        </p:spPr>
      </p:pic>
      <p:pic>
        <p:nvPicPr>
          <p:cNvPr id="12" name="PFE element 12">
            <a:extLst>
              <a:ext uri="{FF2B5EF4-FFF2-40B4-BE49-F238E27FC236}">
                <a16:creationId xmlns:a16="http://schemas.microsoft.com/office/drawing/2014/main" xmlns="" id="{EB9B23DE-AF21-4F6E-EF1B-1840C5FE707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65" y="1040400"/>
            <a:ext cx="1245920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975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FE element 13">
            <a:extLst>
              <a:ext uri="{FF2B5EF4-FFF2-40B4-BE49-F238E27FC236}">
                <a16:creationId xmlns:a16="http://schemas.microsoft.com/office/drawing/2014/main" xmlns="" id="{DE8B2C2A-2C6D-A625-2184-169F75D3AFA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34" y="898258"/>
            <a:ext cx="1161247" cy="620093"/>
          </a:xfrm>
          <a:prstGeom prst="rect">
            <a:avLst/>
          </a:prstGeom>
        </p:spPr>
      </p:pic>
      <p:pic>
        <p:nvPicPr>
          <p:cNvPr id="13" name="PFE element 14">
            <a:extLst>
              <a:ext uri="{FF2B5EF4-FFF2-40B4-BE49-F238E27FC236}">
                <a16:creationId xmlns:a16="http://schemas.microsoft.com/office/drawing/2014/main" xmlns="" id="{C2FD4BEE-BF2F-D42E-C52B-7580B2CB6A2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97017"/>
            <a:ext cx="8195733" cy="3415645"/>
          </a:xfrm>
          <a:prstGeom prst="rect">
            <a:avLst/>
          </a:prstGeom>
        </p:spPr>
      </p:pic>
      <p:pic>
        <p:nvPicPr>
          <p:cNvPr id="15" name="PFE element 15">
            <a:extLst>
              <a:ext uri="{FF2B5EF4-FFF2-40B4-BE49-F238E27FC236}">
                <a16:creationId xmlns:a16="http://schemas.microsoft.com/office/drawing/2014/main" xmlns="" id="{E54BC057-63D5-4FF9-74BB-8C778846CEA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32" y="410909"/>
            <a:ext cx="4761549" cy="1112555"/>
          </a:xfrm>
          <a:prstGeom prst="rect">
            <a:avLst/>
          </a:prstGeom>
        </p:spPr>
      </p:pic>
      <p:pic>
        <p:nvPicPr>
          <p:cNvPr id="17" name="PFE element 16">
            <a:extLst>
              <a:ext uri="{FF2B5EF4-FFF2-40B4-BE49-F238E27FC236}">
                <a16:creationId xmlns:a16="http://schemas.microsoft.com/office/drawing/2014/main" xmlns="" id="{F6CFCF04-0E91-E1BF-C37A-700C30087BA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65" y="1040400"/>
            <a:ext cx="1245920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5089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FE element 17">
            <a:extLst>
              <a:ext uri="{FF2B5EF4-FFF2-40B4-BE49-F238E27FC236}">
                <a16:creationId xmlns:a16="http://schemas.microsoft.com/office/drawing/2014/main" xmlns="" id="{1C6A5E8D-E6BB-3539-597A-8C862B4B04D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34" y="898258"/>
            <a:ext cx="1161247" cy="620093"/>
          </a:xfrm>
          <a:prstGeom prst="rect">
            <a:avLst/>
          </a:prstGeom>
        </p:spPr>
      </p:pic>
      <p:pic>
        <p:nvPicPr>
          <p:cNvPr id="13" name="PFE element 18">
            <a:extLst>
              <a:ext uri="{FF2B5EF4-FFF2-40B4-BE49-F238E27FC236}">
                <a16:creationId xmlns:a16="http://schemas.microsoft.com/office/drawing/2014/main" xmlns="" id="{9C0B2DEE-8FB2-2FCC-5661-D18C27A3683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97017"/>
            <a:ext cx="8195733" cy="3415645"/>
          </a:xfrm>
          <a:prstGeom prst="rect">
            <a:avLst/>
          </a:prstGeom>
        </p:spPr>
      </p:pic>
      <p:pic>
        <p:nvPicPr>
          <p:cNvPr id="15" name="PFE element 19">
            <a:extLst>
              <a:ext uri="{FF2B5EF4-FFF2-40B4-BE49-F238E27FC236}">
                <a16:creationId xmlns:a16="http://schemas.microsoft.com/office/drawing/2014/main" xmlns="" id="{2C4690F2-2BBF-701D-806A-0ECA04B068FA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32" y="410909"/>
            <a:ext cx="4761549" cy="1112555"/>
          </a:xfrm>
          <a:prstGeom prst="rect">
            <a:avLst/>
          </a:prstGeom>
        </p:spPr>
      </p:pic>
      <p:pic>
        <p:nvPicPr>
          <p:cNvPr id="17" name="PFE element 20">
            <a:extLst>
              <a:ext uri="{FF2B5EF4-FFF2-40B4-BE49-F238E27FC236}">
                <a16:creationId xmlns:a16="http://schemas.microsoft.com/office/drawing/2014/main" xmlns="" id="{B5517C25-F28B-4BBA-9E29-4A9A255C394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65" y="1040400"/>
            <a:ext cx="1245920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813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4000" dirty="0">
                <a:latin typeface="HY헤드라인M"/>
                <a:ea typeface="HY헤드라인M"/>
              </a:rPr>
              <a:t>2024</a:t>
            </a:r>
            <a:r>
              <a:rPr lang="ko-KR" altLang="en-US" sz="4000" dirty="0">
                <a:latin typeface="HY헤드라인M"/>
                <a:ea typeface="HY헤드라인M"/>
              </a:rPr>
              <a:t>년  </a:t>
            </a:r>
            <a:r>
              <a:rPr lang="en-US" altLang="ko-KR" sz="4000" dirty="0">
                <a:latin typeface="HY헤드라인M"/>
                <a:ea typeface="HY헤드라인M"/>
              </a:rPr>
              <a:t>6</a:t>
            </a:r>
            <a:r>
              <a:rPr lang="ko-KR" altLang="en-US" sz="4000" dirty="0">
                <a:latin typeface="HY헤드라인M"/>
                <a:ea typeface="HY헤드라인M"/>
              </a:rPr>
              <a:t>월 </a:t>
            </a:r>
            <a:r>
              <a:rPr lang="en-US" altLang="ko-KR" sz="4000" dirty="0" smtClean="0">
                <a:latin typeface="HY헤드라인M"/>
                <a:ea typeface="HY헤드라인M"/>
              </a:rPr>
              <a:t>9</a:t>
            </a:r>
            <a:r>
              <a:rPr lang="ko-KR" altLang="en-US" sz="4000" dirty="0" smtClean="0">
                <a:latin typeface="HY헤드라인M"/>
                <a:ea typeface="HY헤드라인M"/>
              </a:rPr>
              <a:t>일    </a:t>
            </a:r>
            <a:r>
              <a:rPr lang="ko-KR" altLang="en-US" sz="4000" dirty="0">
                <a:latin typeface="HY헤드라인M"/>
                <a:ea typeface="HY헤드라인M"/>
              </a:rPr>
              <a:t>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8" y="2237015"/>
            <a:ext cx="11987281" cy="22774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성령강림 후 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 err="1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세번째주일입니다</a:t>
            </a:r>
            <a:endParaRPr kumimoji="1" lang="ko-KR" altLang="en-US" sz="71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6">
            <a:extLst>
              <a:ext uri="{FF2B5EF4-FFF2-40B4-BE49-F238E27FC236}">
                <a16:creationId xmlns:a16="http://schemas.microsoft.com/office/drawing/2014/main" xmlns="" id="{5024F02A-10AF-011F-B3F1-9AECB642C99A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5" y="869711"/>
            <a:ext cx="1144315" cy="612939"/>
          </a:xfrm>
          <a:prstGeom prst="rect">
            <a:avLst/>
          </a:prstGeom>
        </p:spPr>
      </p:pic>
      <p:pic>
        <p:nvPicPr>
          <p:cNvPr id="7" name="PFE element 7">
            <a:extLst>
              <a:ext uri="{FF2B5EF4-FFF2-40B4-BE49-F238E27FC236}">
                <a16:creationId xmlns:a16="http://schemas.microsoft.com/office/drawing/2014/main" xmlns="" id="{0A7D47FD-7594-1571-8ADE-8DD482F0E8D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52" y="227449"/>
            <a:ext cx="3289896" cy="867488"/>
          </a:xfrm>
          <a:prstGeom prst="rect">
            <a:avLst/>
          </a:prstGeom>
        </p:spPr>
      </p:pic>
      <p:pic>
        <p:nvPicPr>
          <p:cNvPr id="9" name="PFE element 8">
            <a:extLst>
              <a:ext uri="{FF2B5EF4-FFF2-40B4-BE49-F238E27FC236}">
                <a16:creationId xmlns:a16="http://schemas.microsoft.com/office/drawing/2014/main" xmlns="" id="{3DC001CB-857E-D4F0-367E-01DECC388A0F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04" y="955395"/>
            <a:ext cx="2022809" cy="417560"/>
          </a:xfrm>
          <a:prstGeom prst="rect">
            <a:avLst/>
          </a:prstGeom>
        </p:spPr>
      </p:pic>
      <p:pic>
        <p:nvPicPr>
          <p:cNvPr id="11" name="PFE element 9">
            <a:extLst>
              <a:ext uri="{FF2B5EF4-FFF2-40B4-BE49-F238E27FC236}">
                <a16:creationId xmlns:a16="http://schemas.microsoft.com/office/drawing/2014/main" xmlns="" id="{32BDBA5E-45A6-B5C3-5396-0716CA1C5BC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929055"/>
            <a:ext cx="8195733" cy="2593405"/>
          </a:xfrm>
          <a:prstGeom prst="rect">
            <a:avLst/>
          </a:prstGeom>
        </p:spPr>
      </p:pic>
      <p:pic>
        <p:nvPicPr>
          <p:cNvPr id="13" name="PFE element 10">
            <a:extLst>
              <a:ext uri="{FF2B5EF4-FFF2-40B4-BE49-F238E27FC236}">
                <a16:creationId xmlns:a16="http://schemas.microsoft.com/office/drawing/2014/main" xmlns="" id="{B9F2AD2D-4B78-86FF-7945-33109227936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28" y="1045680"/>
            <a:ext cx="1490133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2733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FE element 1">
            <a:extLst>
              <a:ext uri="{FF2B5EF4-FFF2-40B4-BE49-F238E27FC236}">
                <a16:creationId xmlns:a16="http://schemas.microsoft.com/office/drawing/2014/main" xmlns="" id="{C9FEA519-F45E-5CF5-D267-38CCD922510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52" y="227449"/>
            <a:ext cx="3289896" cy="867488"/>
          </a:xfrm>
          <a:prstGeom prst="rect">
            <a:avLst/>
          </a:prstGeom>
        </p:spPr>
      </p:pic>
      <p:pic>
        <p:nvPicPr>
          <p:cNvPr id="11" name="PFE element 2">
            <a:extLst>
              <a:ext uri="{FF2B5EF4-FFF2-40B4-BE49-F238E27FC236}">
                <a16:creationId xmlns:a16="http://schemas.microsoft.com/office/drawing/2014/main" xmlns="" id="{76B14E7E-9C31-B2E3-66BD-AF959A0882E4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5" y="869711"/>
            <a:ext cx="1144315" cy="612939"/>
          </a:xfrm>
          <a:prstGeom prst="rect">
            <a:avLst/>
          </a:prstGeom>
        </p:spPr>
      </p:pic>
      <p:pic>
        <p:nvPicPr>
          <p:cNvPr id="13" name="PFE element 3">
            <a:extLst>
              <a:ext uri="{FF2B5EF4-FFF2-40B4-BE49-F238E27FC236}">
                <a16:creationId xmlns:a16="http://schemas.microsoft.com/office/drawing/2014/main" xmlns="" id="{8602F60D-89FA-9FFC-1A1E-703996103F1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04" y="955395"/>
            <a:ext cx="2022809" cy="417560"/>
          </a:xfrm>
          <a:prstGeom prst="rect">
            <a:avLst/>
          </a:prstGeom>
        </p:spPr>
      </p:pic>
      <p:pic>
        <p:nvPicPr>
          <p:cNvPr id="15" name="PFE element 4">
            <a:extLst>
              <a:ext uri="{FF2B5EF4-FFF2-40B4-BE49-F238E27FC236}">
                <a16:creationId xmlns:a16="http://schemas.microsoft.com/office/drawing/2014/main" xmlns="" id="{B1F9B6F0-55D0-4073-5A4B-089586F07F4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522699"/>
            <a:ext cx="8195733" cy="3406117"/>
          </a:xfrm>
          <a:prstGeom prst="rect">
            <a:avLst/>
          </a:prstGeom>
        </p:spPr>
      </p:pic>
      <p:pic>
        <p:nvPicPr>
          <p:cNvPr id="17" name="PFE element 5">
            <a:extLst>
              <a:ext uri="{FF2B5EF4-FFF2-40B4-BE49-F238E27FC236}">
                <a16:creationId xmlns:a16="http://schemas.microsoft.com/office/drawing/2014/main" xmlns="" id="{A5B97640-C979-8DEE-DD5E-3F596D46E32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28" y="1045680"/>
            <a:ext cx="1490133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7619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6">
            <a:extLst>
              <a:ext uri="{FF2B5EF4-FFF2-40B4-BE49-F238E27FC236}">
                <a16:creationId xmlns:a16="http://schemas.microsoft.com/office/drawing/2014/main" xmlns="" id="{5024F02A-10AF-011F-B3F1-9AECB642C99A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5" y="869711"/>
            <a:ext cx="1144315" cy="612939"/>
          </a:xfrm>
          <a:prstGeom prst="rect">
            <a:avLst/>
          </a:prstGeom>
        </p:spPr>
      </p:pic>
      <p:pic>
        <p:nvPicPr>
          <p:cNvPr id="7" name="PFE element 7">
            <a:extLst>
              <a:ext uri="{FF2B5EF4-FFF2-40B4-BE49-F238E27FC236}">
                <a16:creationId xmlns:a16="http://schemas.microsoft.com/office/drawing/2014/main" xmlns="" id="{0A7D47FD-7594-1571-8ADE-8DD482F0E8D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52" y="227449"/>
            <a:ext cx="3289896" cy="867488"/>
          </a:xfrm>
          <a:prstGeom prst="rect">
            <a:avLst/>
          </a:prstGeom>
        </p:spPr>
      </p:pic>
      <p:pic>
        <p:nvPicPr>
          <p:cNvPr id="9" name="PFE element 8">
            <a:extLst>
              <a:ext uri="{FF2B5EF4-FFF2-40B4-BE49-F238E27FC236}">
                <a16:creationId xmlns:a16="http://schemas.microsoft.com/office/drawing/2014/main" xmlns="" id="{3DC001CB-857E-D4F0-367E-01DECC388A0F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04" y="955395"/>
            <a:ext cx="2022809" cy="417560"/>
          </a:xfrm>
          <a:prstGeom prst="rect">
            <a:avLst/>
          </a:prstGeom>
        </p:spPr>
      </p:pic>
      <p:pic>
        <p:nvPicPr>
          <p:cNvPr id="11" name="PFE element 9">
            <a:extLst>
              <a:ext uri="{FF2B5EF4-FFF2-40B4-BE49-F238E27FC236}">
                <a16:creationId xmlns:a16="http://schemas.microsoft.com/office/drawing/2014/main" xmlns="" id="{32BDBA5E-45A6-B5C3-5396-0716CA1C5BC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929055"/>
            <a:ext cx="8195733" cy="2593405"/>
          </a:xfrm>
          <a:prstGeom prst="rect">
            <a:avLst/>
          </a:prstGeom>
        </p:spPr>
      </p:pic>
      <p:pic>
        <p:nvPicPr>
          <p:cNvPr id="13" name="PFE element 10">
            <a:extLst>
              <a:ext uri="{FF2B5EF4-FFF2-40B4-BE49-F238E27FC236}">
                <a16:creationId xmlns:a16="http://schemas.microsoft.com/office/drawing/2014/main" xmlns="" id="{B9F2AD2D-4B78-86FF-7945-33109227936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28" y="1045680"/>
            <a:ext cx="1490133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845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1">
            <a:extLst>
              <a:ext uri="{FF2B5EF4-FFF2-40B4-BE49-F238E27FC236}">
                <a16:creationId xmlns:a16="http://schemas.microsoft.com/office/drawing/2014/main" xmlns="" id="{4360F305-A6E2-7C4E-2E7E-3349C6328BDA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5" y="869711"/>
            <a:ext cx="1144315" cy="612939"/>
          </a:xfrm>
          <a:prstGeom prst="rect">
            <a:avLst/>
          </a:prstGeom>
        </p:spPr>
      </p:pic>
      <p:pic>
        <p:nvPicPr>
          <p:cNvPr id="7" name="PFE element 12">
            <a:extLst>
              <a:ext uri="{FF2B5EF4-FFF2-40B4-BE49-F238E27FC236}">
                <a16:creationId xmlns:a16="http://schemas.microsoft.com/office/drawing/2014/main" xmlns="" id="{91ADD7BC-B7FA-10A0-617F-A313C431E50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522699"/>
            <a:ext cx="8195733" cy="3406117"/>
          </a:xfrm>
          <a:prstGeom prst="rect">
            <a:avLst/>
          </a:prstGeom>
        </p:spPr>
      </p:pic>
      <p:pic>
        <p:nvPicPr>
          <p:cNvPr id="9" name="PFE element 13">
            <a:extLst>
              <a:ext uri="{FF2B5EF4-FFF2-40B4-BE49-F238E27FC236}">
                <a16:creationId xmlns:a16="http://schemas.microsoft.com/office/drawing/2014/main" xmlns="" id="{63D66A74-434D-C901-BE59-DB1D603618E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52" y="227449"/>
            <a:ext cx="3289896" cy="867488"/>
          </a:xfrm>
          <a:prstGeom prst="rect">
            <a:avLst/>
          </a:prstGeom>
        </p:spPr>
      </p:pic>
      <p:pic>
        <p:nvPicPr>
          <p:cNvPr id="11" name="PFE element 14">
            <a:extLst>
              <a:ext uri="{FF2B5EF4-FFF2-40B4-BE49-F238E27FC236}">
                <a16:creationId xmlns:a16="http://schemas.microsoft.com/office/drawing/2014/main" xmlns="" id="{456FF990-5C88-2DB6-3EB1-843ADF0F643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04" y="955395"/>
            <a:ext cx="2022809" cy="417560"/>
          </a:xfrm>
          <a:prstGeom prst="rect">
            <a:avLst/>
          </a:prstGeom>
        </p:spPr>
      </p:pic>
      <p:pic>
        <p:nvPicPr>
          <p:cNvPr id="13" name="PFE element 15">
            <a:extLst>
              <a:ext uri="{FF2B5EF4-FFF2-40B4-BE49-F238E27FC236}">
                <a16:creationId xmlns:a16="http://schemas.microsoft.com/office/drawing/2014/main" xmlns="" id="{BD0C81C8-DF79-BD1B-C9BB-6F4457DC9820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28" y="1045680"/>
            <a:ext cx="1490133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852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6">
            <a:extLst>
              <a:ext uri="{FF2B5EF4-FFF2-40B4-BE49-F238E27FC236}">
                <a16:creationId xmlns:a16="http://schemas.microsoft.com/office/drawing/2014/main" xmlns="" id="{360D747B-4810-3159-B960-9B91BDAB0B4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5" y="1050322"/>
            <a:ext cx="1144315" cy="620093"/>
          </a:xfrm>
          <a:prstGeom prst="rect">
            <a:avLst/>
          </a:prstGeom>
        </p:spPr>
      </p:pic>
      <p:pic>
        <p:nvPicPr>
          <p:cNvPr id="7" name="PFE element 17">
            <a:extLst>
              <a:ext uri="{FF2B5EF4-FFF2-40B4-BE49-F238E27FC236}">
                <a16:creationId xmlns:a16="http://schemas.microsoft.com/office/drawing/2014/main" xmlns="" id="{FB171287-B40A-5635-3731-EE6DE434A8B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929055"/>
            <a:ext cx="8195733" cy="2593405"/>
          </a:xfrm>
          <a:prstGeom prst="rect">
            <a:avLst/>
          </a:prstGeom>
        </p:spPr>
      </p:pic>
      <p:pic>
        <p:nvPicPr>
          <p:cNvPr id="9" name="PFE element 18">
            <a:extLst>
              <a:ext uri="{FF2B5EF4-FFF2-40B4-BE49-F238E27FC236}">
                <a16:creationId xmlns:a16="http://schemas.microsoft.com/office/drawing/2014/main" xmlns="" id="{3AFE23F3-02A0-1242-5373-062C879FB14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52" y="227449"/>
            <a:ext cx="3289896" cy="867488"/>
          </a:xfrm>
          <a:prstGeom prst="rect">
            <a:avLst/>
          </a:prstGeom>
        </p:spPr>
      </p:pic>
      <p:pic>
        <p:nvPicPr>
          <p:cNvPr id="11" name="PFE element 19">
            <a:extLst>
              <a:ext uri="{FF2B5EF4-FFF2-40B4-BE49-F238E27FC236}">
                <a16:creationId xmlns:a16="http://schemas.microsoft.com/office/drawing/2014/main" xmlns="" id="{B0E189F0-5ED5-485C-A068-E524E486417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04" y="955395"/>
            <a:ext cx="2022809" cy="417560"/>
          </a:xfrm>
          <a:prstGeom prst="rect">
            <a:avLst/>
          </a:prstGeom>
        </p:spPr>
      </p:pic>
      <p:pic>
        <p:nvPicPr>
          <p:cNvPr id="13" name="PFE element 20">
            <a:extLst>
              <a:ext uri="{FF2B5EF4-FFF2-40B4-BE49-F238E27FC236}">
                <a16:creationId xmlns:a16="http://schemas.microsoft.com/office/drawing/2014/main" xmlns="" id="{31378C5E-9C1A-545D-756C-0F90D2D8DBD1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28" y="1045680"/>
            <a:ext cx="1490133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4071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1">
            <a:extLst>
              <a:ext uri="{FF2B5EF4-FFF2-40B4-BE49-F238E27FC236}">
                <a16:creationId xmlns:a16="http://schemas.microsoft.com/office/drawing/2014/main" xmlns="" id="{C241C458-DA38-16D6-EAEF-046C5B14419F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5" y="869711"/>
            <a:ext cx="1144315" cy="612939"/>
          </a:xfrm>
          <a:prstGeom prst="rect">
            <a:avLst/>
          </a:prstGeom>
        </p:spPr>
      </p:pic>
      <p:pic>
        <p:nvPicPr>
          <p:cNvPr id="14" name="PFE element 22">
            <a:extLst>
              <a:ext uri="{FF2B5EF4-FFF2-40B4-BE49-F238E27FC236}">
                <a16:creationId xmlns:a16="http://schemas.microsoft.com/office/drawing/2014/main" xmlns="" id="{D8207AEB-B016-73C3-6763-DB34BBFA9B1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522699"/>
            <a:ext cx="8195733" cy="3406117"/>
          </a:xfrm>
          <a:prstGeom prst="rect">
            <a:avLst/>
          </a:prstGeom>
        </p:spPr>
      </p:pic>
      <p:pic>
        <p:nvPicPr>
          <p:cNvPr id="18" name="PFE element 23">
            <a:extLst>
              <a:ext uri="{FF2B5EF4-FFF2-40B4-BE49-F238E27FC236}">
                <a16:creationId xmlns:a16="http://schemas.microsoft.com/office/drawing/2014/main" xmlns="" id="{E7B0483D-1C3A-57CF-39A3-652CAC775DEA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52" y="227449"/>
            <a:ext cx="3289896" cy="867488"/>
          </a:xfrm>
          <a:prstGeom prst="rect">
            <a:avLst/>
          </a:prstGeom>
        </p:spPr>
      </p:pic>
      <p:pic>
        <p:nvPicPr>
          <p:cNvPr id="20" name="PFE element 24">
            <a:extLst>
              <a:ext uri="{FF2B5EF4-FFF2-40B4-BE49-F238E27FC236}">
                <a16:creationId xmlns:a16="http://schemas.microsoft.com/office/drawing/2014/main" xmlns="" id="{71AF999B-0BA0-42DF-861E-EFB62B92F83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04" y="955395"/>
            <a:ext cx="2022809" cy="417560"/>
          </a:xfrm>
          <a:prstGeom prst="rect">
            <a:avLst/>
          </a:prstGeom>
        </p:spPr>
      </p:pic>
      <p:pic>
        <p:nvPicPr>
          <p:cNvPr id="22" name="PFE element 25">
            <a:extLst>
              <a:ext uri="{FF2B5EF4-FFF2-40B4-BE49-F238E27FC236}">
                <a16:creationId xmlns:a16="http://schemas.microsoft.com/office/drawing/2014/main" xmlns="" id="{DD09CCD8-22FF-97C1-E0A8-32F9F380F99D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28" y="1045680"/>
            <a:ext cx="1490133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66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6">
            <a:extLst>
              <a:ext uri="{FF2B5EF4-FFF2-40B4-BE49-F238E27FC236}">
                <a16:creationId xmlns:a16="http://schemas.microsoft.com/office/drawing/2014/main" xmlns="" id="{2EC7DDF7-51D6-74B9-A309-0E3835C4FA9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5" y="869711"/>
            <a:ext cx="1144315" cy="612939"/>
          </a:xfrm>
          <a:prstGeom prst="rect">
            <a:avLst/>
          </a:prstGeom>
        </p:spPr>
      </p:pic>
      <p:pic>
        <p:nvPicPr>
          <p:cNvPr id="15" name="PFE element 27">
            <a:extLst>
              <a:ext uri="{FF2B5EF4-FFF2-40B4-BE49-F238E27FC236}">
                <a16:creationId xmlns:a16="http://schemas.microsoft.com/office/drawing/2014/main" xmlns="" id="{D6427704-0FB3-7B5E-6854-8E39D49D716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52" y="227449"/>
            <a:ext cx="3289896" cy="867488"/>
          </a:xfrm>
          <a:prstGeom prst="rect">
            <a:avLst/>
          </a:prstGeom>
        </p:spPr>
      </p:pic>
      <p:pic>
        <p:nvPicPr>
          <p:cNvPr id="19" name="PFE element 28">
            <a:extLst>
              <a:ext uri="{FF2B5EF4-FFF2-40B4-BE49-F238E27FC236}">
                <a16:creationId xmlns:a16="http://schemas.microsoft.com/office/drawing/2014/main" xmlns="" id="{D6F1EE66-9BE6-B1FC-7168-C1F90AE5537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04" y="955395"/>
            <a:ext cx="2022809" cy="417560"/>
          </a:xfrm>
          <a:prstGeom prst="rect">
            <a:avLst/>
          </a:prstGeom>
        </p:spPr>
      </p:pic>
      <p:pic>
        <p:nvPicPr>
          <p:cNvPr id="21" name="PFE element 29">
            <a:extLst>
              <a:ext uri="{FF2B5EF4-FFF2-40B4-BE49-F238E27FC236}">
                <a16:creationId xmlns:a16="http://schemas.microsoft.com/office/drawing/2014/main" xmlns="" id="{A8ABCB89-2CA1-CFD0-0E15-F0E52C364BE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929055"/>
            <a:ext cx="8195733" cy="2593405"/>
          </a:xfrm>
          <a:prstGeom prst="rect">
            <a:avLst/>
          </a:prstGeom>
        </p:spPr>
      </p:pic>
      <p:pic>
        <p:nvPicPr>
          <p:cNvPr id="23" name="PFE element 30">
            <a:extLst>
              <a:ext uri="{FF2B5EF4-FFF2-40B4-BE49-F238E27FC236}">
                <a16:creationId xmlns:a16="http://schemas.microsoft.com/office/drawing/2014/main" xmlns="" id="{962A6B3F-84A4-44F7-9A16-B84E1A45A543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28" y="1045680"/>
            <a:ext cx="1490133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3487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3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774"/>
            <a:ext cx="7848872" cy="1308030"/>
          </a:xfrm>
          <a:prstGeom prst="rect">
            <a:avLst/>
          </a:prstGeom>
          <a:noFill/>
        </p:spPr>
        <p:txBody>
          <a:bodyPr wrap="square" lIns="91406" tIns="45710" rIns="9140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 err="1" smtClean="0">
                <a:solidFill>
                  <a:prstClr val="white"/>
                </a:solidFill>
                <a:latin typeface="HY중고딕"/>
                <a:ea typeface="HY중고딕"/>
              </a:rPr>
              <a:t>이루하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 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1">
            <a:extLst>
              <a:ext uri="{FF2B5EF4-FFF2-40B4-BE49-F238E27FC236}">
                <a16:creationId xmlns:a16="http://schemas.microsoft.com/office/drawing/2014/main" xmlns="" id="{4360F305-A6E2-7C4E-2E7E-3349C6328BDA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5" y="869711"/>
            <a:ext cx="1144315" cy="612939"/>
          </a:xfrm>
          <a:prstGeom prst="rect">
            <a:avLst/>
          </a:prstGeom>
        </p:spPr>
      </p:pic>
      <p:pic>
        <p:nvPicPr>
          <p:cNvPr id="7" name="PFE element 12">
            <a:extLst>
              <a:ext uri="{FF2B5EF4-FFF2-40B4-BE49-F238E27FC236}">
                <a16:creationId xmlns:a16="http://schemas.microsoft.com/office/drawing/2014/main" xmlns="" id="{91ADD7BC-B7FA-10A0-617F-A313C431E50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522699"/>
            <a:ext cx="8195733" cy="3406117"/>
          </a:xfrm>
          <a:prstGeom prst="rect">
            <a:avLst/>
          </a:prstGeom>
        </p:spPr>
      </p:pic>
      <p:pic>
        <p:nvPicPr>
          <p:cNvPr id="9" name="PFE element 13">
            <a:extLst>
              <a:ext uri="{FF2B5EF4-FFF2-40B4-BE49-F238E27FC236}">
                <a16:creationId xmlns:a16="http://schemas.microsoft.com/office/drawing/2014/main" xmlns="" id="{63D66A74-434D-C901-BE59-DB1D603618E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52" y="227449"/>
            <a:ext cx="3289896" cy="867488"/>
          </a:xfrm>
          <a:prstGeom prst="rect">
            <a:avLst/>
          </a:prstGeom>
        </p:spPr>
      </p:pic>
      <p:pic>
        <p:nvPicPr>
          <p:cNvPr id="11" name="PFE element 14">
            <a:extLst>
              <a:ext uri="{FF2B5EF4-FFF2-40B4-BE49-F238E27FC236}">
                <a16:creationId xmlns:a16="http://schemas.microsoft.com/office/drawing/2014/main" xmlns="" id="{456FF990-5C88-2DB6-3EB1-843ADF0F643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04" y="955395"/>
            <a:ext cx="2022809" cy="417560"/>
          </a:xfrm>
          <a:prstGeom prst="rect">
            <a:avLst/>
          </a:prstGeom>
        </p:spPr>
      </p:pic>
      <p:pic>
        <p:nvPicPr>
          <p:cNvPr id="13" name="PFE element 15">
            <a:extLst>
              <a:ext uri="{FF2B5EF4-FFF2-40B4-BE49-F238E27FC236}">
                <a16:creationId xmlns:a16="http://schemas.microsoft.com/office/drawing/2014/main" xmlns="" id="{BD0C81C8-DF79-BD1B-C9BB-6F4457DC9820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28" y="1045680"/>
            <a:ext cx="1490133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239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20274" y="0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1564" y="1874377"/>
            <a:ext cx="7848872" cy="2862302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lvl="0" algn="ctr">
              <a:defRPr/>
            </a:pPr>
            <a:r>
              <a:rPr lang="ko-KR" altLang="en-US" sz="6600" b="1" dirty="0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6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4800" b="1" dirty="0" err="1" smtClean="0">
                <a:solidFill>
                  <a:prstClr val="black"/>
                </a:solidFill>
                <a:latin typeface="HY중고딕"/>
                <a:ea typeface="HY중고딕"/>
              </a:rPr>
              <a:t>누가복음</a:t>
            </a:r>
            <a:r>
              <a:rPr lang="ko-KR" altLang="en-US" sz="4800" b="1" dirty="0" smtClean="0">
                <a:solidFill>
                  <a:prstClr val="black"/>
                </a:solidFill>
                <a:latin typeface="HY중고딕"/>
                <a:ea typeface="HY중고딕"/>
              </a:rPr>
              <a:t> </a:t>
            </a:r>
            <a:r>
              <a:rPr lang="en-US" altLang="ko-KR" sz="4800" b="1" dirty="0" smtClean="0">
                <a:solidFill>
                  <a:prstClr val="black"/>
                </a:solidFill>
                <a:latin typeface="HY중고딕"/>
                <a:ea typeface="HY중고딕"/>
              </a:rPr>
              <a:t>4</a:t>
            </a:r>
            <a:r>
              <a:rPr lang="ko-KR" altLang="en-US" sz="4800" b="1" dirty="0" smtClean="0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4800" b="1" dirty="0" smtClean="0">
                <a:solidFill>
                  <a:prstClr val="black"/>
                </a:solidFill>
                <a:latin typeface="HY중고딕"/>
                <a:ea typeface="HY중고딕"/>
              </a:rPr>
              <a:t>18~19</a:t>
            </a:r>
            <a:r>
              <a:rPr lang="ko-KR" altLang="en-US" sz="4800" b="1" dirty="0" smtClean="0">
                <a:solidFill>
                  <a:prstClr val="black"/>
                </a:solidFill>
                <a:latin typeface="HY중고딕"/>
                <a:ea typeface="HY중고딕"/>
              </a:rPr>
              <a:t>절  </a:t>
            </a:r>
            <a:endParaRPr lang="ko-KR" altLang="en-US" sz="4800" b="1" dirty="0">
              <a:solidFill>
                <a:prstClr val="black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599264"/>
            <a:ext cx="10825844" cy="969476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5700" b="1" dirty="0">
                <a:solidFill>
                  <a:srgbClr val="000000"/>
                </a:solidFill>
              </a:rPr>
              <a:t>성경봉독</a:t>
            </a:r>
            <a:r>
              <a:rPr lang="en-US" altLang="ko-KR" sz="5700" b="1" dirty="0">
                <a:solidFill>
                  <a:srgbClr val="000000"/>
                </a:solidFill>
              </a:rPr>
              <a:t>-</a:t>
            </a:r>
            <a:r>
              <a:rPr lang="ko-KR" altLang="en-US" sz="5700" b="1" dirty="0">
                <a:solidFill>
                  <a:srgbClr val="000000"/>
                </a:solidFill>
              </a:rPr>
              <a:t> </a:t>
            </a:r>
            <a:r>
              <a:rPr lang="ko-KR" altLang="en-US" sz="5700" b="1" dirty="0" err="1" smtClean="0">
                <a:solidFill>
                  <a:srgbClr val="000000"/>
                </a:solidFill>
              </a:rPr>
              <a:t>누가복음</a:t>
            </a:r>
            <a:r>
              <a:rPr lang="ko-KR" altLang="en-US" sz="5700" b="1" dirty="0" smtClean="0">
                <a:solidFill>
                  <a:srgbClr val="000000"/>
                </a:solidFill>
              </a:rPr>
              <a:t> </a:t>
            </a:r>
            <a:r>
              <a:rPr lang="en-US" altLang="ko-KR" sz="5700" b="1" dirty="0" smtClean="0">
                <a:solidFill>
                  <a:srgbClr val="000000"/>
                </a:solidFill>
              </a:rPr>
              <a:t>4</a:t>
            </a:r>
            <a:r>
              <a:rPr lang="ko-KR" altLang="en-US" sz="5700" b="1" dirty="0" smtClean="0">
                <a:solidFill>
                  <a:srgbClr val="000000"/>
                </a:solidFill>
              </a:rPr>
              <a:t>장</a:t>
            </a:r>
            <a:endParaRPr lang="ko-KR" altLang="en-US" sz="5700" b="1" dirty="0">
              <a:solidFill>
                <a:srgbClr val="000000"/>
              </a:solidFill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776008" y="1561327"/>
            <a:ext cx="11113784" cy="4324261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>
              <a:defRPr/>
            </a:pPr>
            <a:r>
              <a:rPr lang="en-US" altLang="ko-KR" sz="5500" b="1" dirty="0" smtClean="0">
                <a:solidFill>
                  <a:schemeClr val="tx1"/>
                </a:solidFill>
              </a:rPr>
              <a:t>18 </a:t>
            </a:r>
            <a:r>
              <a:rPr lang="ko-KR" altLang="en-US" sz="5500" b="1" dirty="0" smtClean="0">
                <a:solidFill>
                  <a:schemeClr val="tx1"/>
                </a:solidFill>
              </a:rPr>
              <a:t>주의 성령이 내게 임하셨으니 이는 가난한 자에게 복음을 전하게 하시려고 내게 기름을 부으시고 나를 보내사 포로 된 자에게 자유</a:t>
            </a:r>
            <a:endParaRPr lang="en-US" altLang="ko-KR" sz="5500" b="1" dirty="0" smtClean="0">
              <a:solidFill>
                <a:schemeClr val="tx1"/>
              </a:solidFill>
            </a:endParaRPr>
          </a:p>
          <a:p>
            <a:pPr lvl="0">
              <a:defRPr/>
            </a:pPr>
            <a:r>
              <a:rPr lang="ko-KR" altLang="en-US" sz="5500" b="1" dirty="0" err="1" smtClean="0">
                <a:solidFill>
                  <a:schemeClr val="tx1"/>
                </a:solidFill>
              </a:rPr>
              <a:t>를</a:t>
            </a:r>
            <a:r>
              <a:rPr lang="en-US" altLang="ko-KR" sz="5500" b="1" dirty="0" smtClean="0"/>
              <a:t>, </a:t>
            </a:r>
            <a:r>
              <a:rPr lang="ko-KR" altLang="en-US" sz="5500" b="1" dirty="0" smtClean="0"/>
              <a:t>눈 먼 자에게 다시 보게 함을</a:t>
            </a:r>
            <a:endParaRPr lang="ko-KR" altLang="en-US" sz="5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599264"/>
            <a:ext cx="10825844" cy="969476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5700" b="1" dirty="0">
                <a:solidFill>
                  <a:srgbClr val="000000"/>
                </a:solidFill>
              </a:rPr>
              <a:t>성경봉독</a:t>
            </a:r>
            <a:r>
              <a:rPr lang="en-US" altLang="ko-KR" sz="5700" b="1" dirty="0">
                <a:solidFill>
                  <a:srgbClr val="000000"/>
                </a:solidFill>
              </a:rPr>
              <a:t>-</a:t>
            </a:r>
            <a:r>
              <a:rPr lang="ko-KR" altLang="en-US" sz="5700" b="1" dirty="0">
                <a:solidFill>
                  <a:srgbClr val="000000"/>
                </a:solidFill>
              </a:rPr>
              <a:t> </a:t>
            </a:r>
            <a:r>
              <a:rPr lang="ko-KR" altLang="en-US" sz="5700" b="1" dirty="0" err="1" smtClean="0">
                <a:solidFill>
                  <a:srgbClr val="000000"/>
                </a:solidFill>
              </a:rPr>
              <a:t>누가복음</a:t>
            </a:r>
            <a:r>
              <a:rPr lang="ko-KR" altLang="en-US" sz="5700" b="1" dirty="0" smtClean="0">
                <a:solidFill>
                  <a:srgbClr val="000000"/>
                </a:solidFill>
              </a:rPr>
              <a:t> </a:t>
            </a:r>
            <a:r>
              <a:rPr lang="en-US" altLang="ko-KR" sz="5700" b="1" dirty="0" smtClean="0">
                <a:solidFill>
                  <a:srgbClr val="000000"/>
                </a:solidFill>
              </a:rPr>
              <a:t>4</a:t>
            </a:r>
            <a:r>
              <a:rPr lang="ko-KR" altLang="en-US" sz="5700" b="1" dirty="0" smtClean="0">
                <a:solidFill>
                  <a:srgbClr val="000000"/>
                </a:solidFill>
              </a:rPr>
              <a:t>장</a:t>
            </a:r>
            <a:endParaRPr lang="ko-KR" altLang="en-US" sz="5700" b="1" dirty="0">
              <a:solidFill>
                <a:srgbClr val="000000"/>
              </a:solidFill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776008" y="1561340"/>
            <a:ext cx="11113784" cy="263149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>
              <a:defRPr/>
            </a:pPr>
            <a:r>
              <a:rPr lang="ko-KR" altLang="en-US" sz="5500" b="1" dirty="0" smtClean="0">
                <a:solidFill>
                  <a:schemeClr val="tx1"/>
                </a:solidFill>
              </a:rPr>
              <a:t>보게 함을 전파하며 눌린 자를 자유롭게 하고  </a:t>
            </a:r>
            <a:r>
              <a:rPr lang="en-US" altLang="ko-KR" sz="5500" b="1" dirty="0" smtClean="0">
                <a:solidFill>
                  <a:schemeClr val="tx1"/>
                </a:solidFill>
              </a:rPr>
              <a:t>19 </a:t>
            </a:r>
            <a:r>
              <a:rPr lang="ko-KR" altLang="en-US" sz="5500" b="1" dirty="0" smtClean="0">
                <a:solidFill>
                  <a:schemeClr val="tx1"/>
                </a:solidFill>
              </a:rPr>
              <a:t>주의 은혜의 해를 전파하게 하려 </a:t>
            </a:r>
            <a:r>
              <a:rPr lang="ko-KR" altLang="en-US" sz="5500" b="1" dirty="0" smtClean="0"/>
              <a:t>하심이라</a:t>
            </a:r>
            <a:endParaRPr lang="ko-KR" altLang="en-US" sz="5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36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1592" y="1096818"/>
            <a:ext cx="7848873" cy="555534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95" tIns="45710" rIns="91395" bIns="45710" anchor="t">
            <a:spAutoFit/>
          </a:bodyPr>
          <a:lstStyle/>
          <a:p>
            <a:pPr lvl="0" algn="ctr">
              <a:buNone/>
              <a:defRPr/>
            </a:pPr>
            <a:endParaRPr lang="ko-KR" altLang="en-US" sz="5200" b="1" dirty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5200" b="1" dirty="0" smtClean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4800" b="1" dirty="0" err="1" smtClean="0">
                <a:latin typeface="HY그래픽M"/>
                <a:ea typeface="HY그래픽M"/>
              </a:rPr>
              <a:t>누가복음과</a:t>
            </a:r>
            <a:r>
              <a:rPr lang="ko-KR" altLang="en-US" sz="4800" b="1" dirty="0" smtClean="0">
                <a:latin typeface="HY그래픽M"/>
                <a:ea typeface="HY그래픽M"/>
              </a:rPr>
              <a:t> </a:t>
            </a:r>
            <a:r>
              <a:rPr lang="ko-KR" altLang="en-US" sz="4800" b="1" dirty="0" err="1" smtClean="0">
                <a:latin typeface="HY그래픽M"/>
                <a:ea typeface="HY그래픽M"/>
              </a:rPr>
              <a:t>갈라디아서의</a:t>
            </a:r>
            <a:r>
              <a:rPr lang="ko-KR" altLang="en-US" sz="4800" b="1" dirty="0" smtClean="0">
                <a:latin typeface="HY그래픽M"/>
                <a:ea typeface="HY그래픽M"/>
              </a:rPr>
              <a:t>  </a:t>
            </a:r>
            <a:endParaRPr lang="en-US" altLang="ko-KR" sz="4800" b="1" dirty="0" smtClean="0"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4800" b="1" dirty="0" smtClean="0">
                <a:solidFill>
                  <a:srgbClr val="FF0000"/>
                </a:solidFill>
                <a:latin typeface="HY그래픽M"/>
                <a:ea typeface="HY그래픽M"/>
              </a:rPr>
              <a:t>말씀</a:t>
            </a:r>
            <a:endParaRPr lang="ko-KR" altLang="en-US" sz="4800" b="1" dirty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300" b="1" dirty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5000" b="1" dirty="0">
                <a:solidFill>
                  <a:srgbClr val="000000"/>
                </a:solidFill>
                <a:latin typeface="HY그래픽M"/>
                <a:ea typeface="HY그래픽M"/>
              </a:rPr>
              <a:t>지하람 목사님</a:t>
            </a: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720" y="710295"/>
            <a:ext cx="10776857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defRPr/>
            </a:pPr>
            <a:r>
              <a:rPr lang="ko-KR" altLang="en-US" sz="8000">
                <a:solidFill>
                  <a:prstClr val="black"/>
                </a:solidFill>
                <a:latin typeface="HY엽서M"/>
                <a:ea typeface="HY엽서M"/>
              </a:rPr>
              <a:t>헌금 특송</a:t>
            </a:r>
          </a:p>
          <a:p>
            <a:pPr lvl="0" algn="ctr">
              <a:defRPr/>
            </a:pPr>
            <a:endParaRPr lang="en-US" altLang="ko-KR" sz="800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en-US" altLang="ko-KR" sz="800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r>
              <a:rPr lang="ko-KR" altLang="en-US" sz="8000">
                <a:solidFill>
                  <a:prstClr val="black"/>
                </a:solidFill>
                <a:latin typeface="HY엽서M"/>
                <a:ea typeface="HY엽서M"/>
              </a:rPr>
              <a:t>하이어 성가대</a:t>
            </a: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784"/>
            <a:ext cx="7848872" cy="1308030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서주원 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707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6">
            <a:extLst>
              <a:ext uri="{FF2B5EF4-FFF2-40B4-BE49-F238E27FC236}">
                <a16:creationId xmlns:a16="http://schemas.microsoft.com/office/drawing/2014/main" xmlns="" id="{360D747B-4810-3159-B960-9B91BDAB0B4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5" y="1050322"/>
            <a:ext cx="1144315" cy="620093"/>
          </a:xfrm>
          <a:prstGeom prst="rect">
            <a:avLst/>
          </a:prstGeom>
        </p:spPr>
      </p:pic>
      <p:pic>
        <p:nvPicPr>
          <p:cNvPr id="7" name="PFE element 17">
            <a:extLst>
              <a:ext uri="{FF2B5EF4-FFF2-40B4-BE49-F238E27FC236}">
                <a16:creationId xmlns:a16="http://schemas.microsoft.com/office/drawing/2014/main" xmlns="" id="{FB171287-B40A-5635-3731-EE6DE434A8B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929055"/>
            <a:ext cx="8195733" cy="2593405"/>
          </a:xfrm>
          <a:prstGeom prst="rect">
            <a:avLst/>
          </a:prstGeom>
        </p:spPr>
      </p:pic>
      <p:pic>
        <p:nvPicPr>
          <p:cNvPr id="9" name="PFE element 18">
            <a:extLst>
              <a:ext uri="{FF2B5EF4-FFF2-40B4-BE49-F238E27FC236}">
                <a16:creationId xmlns:a16="http://schemas.microsoft.com/office/drawing/2014/main" xmlns="" id="{3AFE23F3-02A0-1242-5373-062C879FB14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52" y="227449"/>
            <a:ext cx="3289896" cy="867488"/>
          </a:xfrm>
          <a:prstGeom prst="rect">
            <a:avLst/>
          </a:prstGeom>
        </p:spPr>
      </p:pic>
      <p:pic>
        <p:nvPicPr>
          <p:cNvPr id="11" name="PFE element 19">
            <a:extLst>
              <a:ext uri="{FF2B5EF4-FFF2-40B4-BE49-F238E27FC236}">
                <a16:creationId xmlns:a16="http://schemas.microsoft.com/office/drawing/2014/main" xmlns="" id="{B0E189F0-5ED5-485C-A068-E524E486417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04" y="955395"/>
            <a:ext cx="2022809" cy="417560"/>
          </a:xfrm>
          <a:prstGeom prst="rect">
            <a:avLst/>
          </a:prstGeom>
        </p:spPr>
      </p:pic>
      <p:pic>
        <p:nvPicPr>
          <p:cNvPr id="13" name="PFE element 20">
            <a:extLst>
              <a:ext uri="{FF2B5EF4-FFF2-40B4-BE49-F238E27FC236}">
                <a16:creationId xmlns:a16="http://schemas.microsoft.com/office/drawing/2014/main" xmlns="" id="{31378C5E-9C1A-545D-756C-0F90D2D8DBD1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28" y="1045680"/>
            <a:ext cx="1490133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22679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390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1">
            <a:extLst>
              <a:ext uri="{FF2B5EF4-FFF2-40B4-BE49-F238E27FC236}">
                <a16:creationId xmlns:a16="http://schemas.microsoft.com/office/drawing/2014/main" xmlns="" id="{C241C458-DA38-16D6-EAEF-046C5B14419F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5" y="869711"/>
            <a:ext cx="1144315" cy="612939"/>
          </a:xfrm>
          <a:prstGeom prst="rect">
            <a:avLst/>
          </a:prstGeom>
        </p:spPr>
      </p:pic>
      <p:pic>
        <p:nvPicPr>
          <p:cNvPr id="14" name="PFE element 22">
            <a:extLst>
              <a:ext uri="{FF2B5EF4-FFF2-40B4-BE49-F238E27FC236}">
                <a16:creationId xmlns:a16="http://schemas.microsoft.com/office/drawing/2014/main" xmlns="" id="{D8207AEB-B016-73C3-6763-DB34BBFA9B1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522699"/>
            <a:ext cx="8195733" cy="3406117"/>
          </a:xfrm>
          <a:prstGeom prst="rect">
            <a:avLst/>
          </a:prstGeom>
        </p:spPr>
      </p:pic>
      <p:pic>
        <p:nvPicPr>
          <p:cNvPr id="18" name="PFE element 23">
            <a:extLst>
              <a:ext uri="{FF2B5EF4-FFF2-40B4-BE49-F238E27FC236}">
                <a16:creationId xmlns:a16="http://schemas.microsoft.com/office/drawing/2014/main" xmlns="" id="{E7B0483D-1C3A-57CF-39A3-652CAC775DEA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52" y="227449"/>
            <a:ext cx="3289896" cy="867488"/>
          </a:xfrm>
          <a:prstGeom prst="rect">
            <a:avLst/>
          </a:prstGeom>
        </p:spPr>
      </p:pic>
      <p:pic>
        <p:nvPicPr>
          <p:cNvPr id="20" name="PFE element 24">
            <a:extLst>
              <a:ext uri="{FF2B5EF4-FFF2-40B4-BE49-F238E27FC236}">
                <a16:creationId xmlns:a16="http://schemas.microsoft.com/office/drawing/2014/main" xmlns="" id="{71AF999B-0BA0-42DF-861E-EFB62B92F83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04" y="955395"/>
            <a:ext cx="2022809" cy="417560"/>
          </a:xfrm>
          <a:prstGeom prst="rect">
            <a:avLst/>
          </a:prstGeom>
        </p:spPr>
      </p:pic>
      <p:pic>
        <p:nvPicPr>
          <p:cNvPr id="22" name="PFE element 25">
            <a:extLst>
              <a:ext uri="{FF2B5EF4-FFF2-40B4-BE49-F238E27FC236}">
                <a16:creationId xmlns:a16="http://schemas.microsoft.com/office/drawing/2014/main" xmlns="" id="{DD09CCD8-22FF-97C1-E0A8-32F9F380F99D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28" y="1045680"/>
            <a:ext cx="1490133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648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6">
            <a:extLst>
              <a:ext uri="{FF2B5EF4-FFF2-40B4-BE49-F238E27FC236}">
                <a16:creationId xmlns:a16="http://schemas.microsoft.com/office/drawing/2014/main" xmlns="" id="{2EC7DDF7-51D6-74B9-A309-0E3835C4FA9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5" y="869711"/>
            <a:ext cx="1144315" cy="612939"/>
          </a:xfrm>
          <a:prstGeom prst="rect">
            <a:avLst/>
          </a:prstGeom>
        </p:spPr>
      </p:pic>
      <p:pic>
        <p:nvPicPr>
          <p:cNvPr id="15" name="PFE element 27">
            <a:extLst>
              <a:ext uri="{FF2B5EF4-FFF2-40B4-BE49-F238E27FC236}">
                <a16:creationId xmlns:a16="http://schemas.microsoft.com/office/drawing/2014/main" xmlns="" id="{D6427704-0FB3-7B5E-6854-8E39D49D716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52" y="227449"/>
            <a:ext cx="3289896" cy="867488"/>
          </a:xfrm>
          <a:prstGeom prst="rect">
            <a:avLst/>
          </a:prstGeom>
        </p:spPr>
      </p:pic>
      <p:pic>
        <p:nvPicPr>
          <p:cNvPr id="19" name="PFE element 28">
            <a:extLst>
              <a:ext uri="{FF2B5EF4-FFF2-40B4-BE49-F238E27FC236}">
                <a16:creationId xmlns:a16="http://schemas.microsoft.com/office/drawing/2014/main" xmlns="" id="{D6F1EE66-9BE6-B1FC-7168-C1F90AE5537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04" y="955395"/>
            <a:ext cx="2022809" cy="417560"/>
          </a:xfrm>
          <a:prstGeom prst="rect">
            <a:avLst/>
          </a:prstGeom>
        </p:spPr>
      </p:pic>
      <p:pic>
        <p:nvPicPr>
          <p:cNvPr id="21" name="PFE element 29">
            <a:extLst>
              <a:ext uri="{FF2B5EF4-FFF2-40B4-BE49-F238E27FC236}">
                <a16:creationId xmlns:a16="http://schemas.microsoft.com/office/drawing/2014/main" xmlns="" id="{A8ABCB89-2CA1-CFD0-0E15-F0E52C364BE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929055"/>
            <a:ext cx="8195733" cy="2593405"/>
          </a:xfrm>
          <a:prstGeom prst="rect">
            <a:avLst/>
          </a:prstGeom>
        </p:spPr>
      </p:pic>
      <p:pic>
        <p:nvPicPr>
          <p:cNvPr id="23" name="PFE element 30">
            <a:extLst>
              <a:ext uri="{FF2B5EF4-FFF2-40B4-BE49-F238E27FC236}">
                <a16:creationId xmlns:a16="http://schemas.microsoft.com/office/drawing/2014/main" xmlns="" id="{962A6B3F-84A4-44F7-9A16-B84E1A45A543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28" y="1045680"/>
            <a:ext cx="1490133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66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="" xmlns:a16="http://schemas.microsoft.com/office/drawing/2014/main" id="{11A59BE8-58BE-B55E-98B0-D46F92463D1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57" y="413189"/>
            <a:ext cx="2524559" cy="941285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="" xmlns:a16="http://schemas.microsoft.com/office/drawing/2014/main" id="{044F305B-05FE-AF90-8218-4C7AB2F06363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57"/>
            <a:ext cx="1156477" cy="620093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="" xmlns:a16="http://schemas.microsoft.com/office/drawing/2014/main" id="{C73D7708-7C81-CB5E-DA5C-9306F760D43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38"/>
            <a:ext cx="1761067" cy="493691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="" xmlns:a16="http://schemas.microsoft.com/office/drawing/2014/main" id="{8EF8F531-BDC6-163B-E23E-1DFE82948D78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889"/>
            <a:ext cx="8839200" cy="340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25861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280</Words>
  <Application>Microsoft Office PowerPoint</Application>
  <PresentationFormat>사용자 지정</PresentationFormat>
  <Paragraphs>105</Paragraphs>
  <Slides>60</Slides>
  <Notes>16</Notes>
  <HiddenSlides>0</HiddenSlides>
  <MMClips>0</MMClips>
  <ScaleCrop>false</ScaleCrop>
  <HeadingPairs>
    <vt:vector size="4" baseType="variant">
      <vt:variant>
        <vt:lpstr>테마</vt:lpstr>
      </vt:variant>
      <vt:variant>
        <vt:i4>8</vt:i4>
      </vt:variant>
      <vt:variant>
        <vt:lpstr>슬라이드 제목</vt:lpstr>
      </vt:variant>
      <vt:variant>
        <vt:i4>60</vt:i4>
      </vt:variant>
    </vt:vector>
  </HeadingPairs>
  <TitlesOfParts>
    <vt:vector size="68" baseType="lpstr">
      <vt:lpstr>Office 테마</vt:lpstr>
      <vt:lpstr>7_Office 테마</vt:lpstr>
      <vt:lpstr>2_파형</vt:lpstr>
      <vt:lpstr>8_Office 테마</vt:lpstr>
      <vt:lpstr>14_Office 테마</vt:lpstr>
      <vt:lpstr>1_Office 테마</vt:lpstr>
      <vt:lpstr>2_Office 테마</vt:lpstr>
      <vt:lpstr>10_Office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이준형</cp:lastModifiedBy>
  <cp:revision>236</cp:revision>
  <dcterms:created xsi:type="dcterms:W3CDTF">2022-06-11T10:00:30Z</dcterms:created>
  <dcterms:modified xsi:type="dcterms:W3CDTF">2024-06-08T06:40:03Z</dcterms:modified>
  <cp:version/>
</cp:coreProperties>
</file>