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4"/>
    <p:sldMasterId id="2147484270" r:id="rId5"/>
    <p:sldMasterId id="2147484647" r:id="rId6"/>
    <p:sldMasterId id="2147485220" r:id="rId7"/>
    <p:sldMasterId id="2147485245" r:id="rId8"/>
    <p:sldMasterId id="2147485257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0"/>
  </p:notesMasterIdLst>
  <p:sldIdLst>
    <p:sldId id="1998" r:id="rId19"/>
    <p:sldId id="2478" r:id="rId20"/>
    <p:sldId id="2497" r:id="rId21"/>
    <p:sldId id="2498" r:id="rId22"/>
    <p:sldId id="2501" r:id="rId23"/>
    <p:sldId id="2502" r:id="rId24"/>
    <p:sldId id="2503" r:id="rId25"/>
    <p:sldId id="2504" r:id="rId26"/>
    <p:sldId id="2511" r:id="rId27"/>
    <p:sldId id="2513" r:id="rId28"/>
    <p:sldId id="2512" r:id="rId29"/>
    <p:sldId id="2514" r:id="rId30"/>
    <p:sldId id="2515" r:id="rId31"/>
    <p:sldId id="2516" r:id="rId32"/>
    <p:sldId id="2509" r:id="rId33"/>
    <p:sldId id="2510" r:id="rId34"/>
    <p:sldId id="2522" r:id="rId35"/>
    <p:sldId id="2346" r:id="rId36"/>
    <p:sldId id="2302" r:id="rId37"/>
    <p:sldId id="2303" r:id="rId38"/>
    <p:sldId id="2304" r:id="rId39"/>
    <p:sldId id="2305" r:id="rId40"/>
    <p:sldId id="2517" r:id="rId41"/>
    <p:sldId id="2518" r:id="rId42"/>
    <p:sldId id="2519" r:id="rId43"/>
    <p:sldId id="2445" r:id="rId44"/>
    <p:sldId id="2309" r:id="rId45"/>
    <p:sldId id="2318" r:id="rId46"/>
    <p:sldId id="2312" r:id="rId47"/>
    <p:sldId id="2523" r:id="rId48"/>
    <p:sldId id="2524" r:id="rId49"/>
    <p:sldId id="2525" r:id="rId50"/>
    <p:sldId id="2315" r:id="rId51"/>
    <p:sldId id="2006" r:id="rId52"/>
    <p:sldId id="2526" r:id="rId53"/>
    <p:sldId id="2528" r:id="rId54"/>
    <p:sldId id="2527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29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presProps" Target="presProp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48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91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49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4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4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031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09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524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64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67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77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80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209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703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18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59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22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5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50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6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7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734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1200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 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문성윤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317007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에베소</a:t>
            </a:r>
            <a:r>
              <a:rPr lang="ko-KR" altLang="en-US" sz="4900" b="1" dirty="0" err="1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서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1386369"/>
            <a:ext cx="10873208" cy="270841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에베소서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절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r>
              <a:rPr lang="en-US" altLang="ko-KR" sz="5500" b="1" dirty="0" smtClean="0">
                <a:solidFill>
                  <a:prstClr val="black"/>
                </a:solidFill>
              </a:rPr>
              <a:t>   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교회는 예수님의 몸이에요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박행신</a:t>
            </a:r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목사님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교회는 예수님의 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몸이에</a:t>
            </a: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요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박시원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7935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여러분을 축복하고 사랑합니다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교회 뒷마당에서 야외 활동 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생일 맞은 친구들과 선생님을 축복합니다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이수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최민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이정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65513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033137" y="2554869"/>
            <a:ext cx="10225137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이예준</a:t>
            </a:r>
            <a:r>
              <a:rPr kumimoji="0" lang="en-US" altLang="ko-KR" sz="28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(5/3), </a:t>
            </a:r>
            <a:r>
              <a:rPr kumimoji="0" lang="ko-KR" altLang="en-US" sz="3600" dirty="0" err="1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안지후</a:t>
            </a:r>
            <a:r>
              <a:rPr kumimoji="0" lang="en-US" altLang="ko-KR" sz="28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(5/16), </a:t>
            </a:r>
            <a:r>
              <a:rPr kumimoji="0" lang="ko-KR" altLang="en-US" sz="36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김태호</a:t>
            </a:r>
            <a:r>
              <a:rPr kumimoji="0" lang="en-US" altLang="ko-KR" sz="28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(5/22), </a:t>
            </a:r>
          </a:p>
          <a:p>
            <a:pPr algn="ctr" defTabSz="9138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장서원</a:t>
            </a:r>
            <a:r>
              <a:rPr kumimoji="0" lang="en-US" altLang="ko-KR" sz="28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(5/22), </a:t>
            </a:r>
            <a:r>
              <a:rPr kumimoji="0" lang="ko-KR" altLang="en-US" sz="3600" dirty="0" err="1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송예권</a:t>
            </a:r>
            <a:r>
              <a:rPr kumimoji="0" lang="en-US" altLang="ko-KR" sz="28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(5/22), </a:t>
            </a:r>
            <a:r>
              <a:rPr kumimoji="0" lang="ko-KR" altLang="en-US" sz="3600" dirty="0" err="1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송은권</a:t>
            </a:r>
            <a:r>
              <a:rPr kumimoji="0" lang="en-US" altLang="ko-KR" sz="28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(5/22), </a:t>
            </a:r>
          </a:p>
          <a:p>
            <a:pPr algn="ctr" defTabSz="9138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err="1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김여련</a:t>
            </a:r>
            <a:r>
              <a:rPr kumimoji="0" lang="en-US" altLang="ko-KR" sz="28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(5/28)</a:t>
            </a:r>
          </a:p>
          <a:p>
            <a:pPr algn="ctr" defTabSz="9138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dirty="0">
              <a:solidFill>
                <a:srgbClr val="4BACC6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주용</a:t>
            </a:r>
            <a:r>
              <a:rPr kumimoji="0" lang="ko-KR" altLang="en-US" sz="3600" dirty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숙</a:t>
            </a:r>
            <a:r>
              <a:rPr kumimoji="0" lang="ko-KR" altLang="en-US" sz="36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선생님</a:t>
            </a:r>
            <a:r>
              <a:rPr kumimoji="0" lang="en-US" altLang="ko-KR" sz="2800" dirty="0" smtClean="0">
                <a:solidFill>
                  <a:srgbClr val="4BACC6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(5/20)</a:t>
            </a:r>
            <a:endParaRPr kumimoji="0" lang="en-US" altLang="ko-KR" sz="2800" dirty="0">
              <a:solidFill>
                <a:srgbClr val="4BACC6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2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3922631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14944</TotalTime>
  <Words>556</Words>
  <Application>Microsoft Office PowerPoint</Application>
  <PresentationFormat>사용자 지정</PresentationFormat>
  <Paragraphs>210</Paragraphs>
  <Slides>41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41</vt:i4>
      </vt:variant>
    </vt:vector>
  </HeadingPairs>
  <TitlesOfParts>
    <vt:vector size="56" baseType="lpstr"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8_파형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1282</cp:revision>
  <dcterms:created xsi:type="dcterms:W3CDTF">2002-08-20T12:26:03Z</dcterms:created>
  <dcterms:modified xsi:type="dcterms:W3CDTF">2022-04-30T21:44:22Z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