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161" r:id="rId6"/>
    <p:sldMasterId id="2147484270" r:id="rId7"/>
    <p:sldMasterId id="2147484527" r:id="rId8"/>
  </p:sldMasterIdLst>
  <p:notesMasterIdLst>
    <p:notesMasterId r:id="rId45"/>
  </p:notesMasterIdLst>
  <p:sldIdLst>
    <p:sldId id="1998" r:id="rId9"/>
    <p:sldId id="1992" r:id="rId10"/>
    <p:sldId id="2082" r:id="rId11"/>
    <p:sldId id="2083" r:id="rId12"/>
    <p:sldId id="2084" r:id="rId13"/>
    <p:sldId id="2085" r:id="rId14"/>
    <p:sldId id="2086" r:id="rId15"/>
    <p:sldId id="2087" r:id="rId16"/>
    <p:sldId id="2088" r:id="rId17"/>
    <p:sldId id="2089" r:id="rId18"/>
    <p:sldId id="2091" r:id="rId19"/>
    <p:sldId id="2090" r:id="rId20"/>
    <p:sldId id="2092" r:id="rId21"/>
    <p:sldId id="2093" r:id="rId22"/>
    <p:sldId id="2094" r:id="rId23"/>
    <p:sldId id="2062" r:id="rId24"/>
    <p:sldId id="1916" r:id="rId25"/>
    <p:sldId id="1917" r:id="rId26"/>
    <p:sldId id="1918" r:id="rId27"/>
    <p:sldId id="1919" r:id="rId28"/>
    <p:sldId id="2099" r:id="rId29"/>
    <p:sldId id="2100" r:id="rId30"/>
    <p:sldId id="2101" r:id="rId31"/>
    <p:sldId id="2102" r:id="rId32"/>
    <p:sldId id="2003" r:id="rId33"/>
    <p:sldId id="2005" r:id="rId34"/>
    <p:sldId id="2095" r:id="rId35"/>
    <p:sldId id="2096" r:id="rId36"/>
    <p:sldId id="2097" r:id="rId37"/>
    <p:sldId id="2004" r:id="rId38"/>
    <p:sldId id="2006" r:id="rId39"/>
    <p:sldId id="1125" r:id="rId40"/>
    <p:sldId id="1932" r:id="rId41"/>
    <p:sldId id="1933" r:id="rId42"/>
    <p:sldId id="1934" r:id="rId43"/>
    <p:sldId id="1996" r:id="rId44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76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53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031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708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854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0629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7395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4170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0FF"/>
    <a:srgbClr val="ACD160"/>
    <a:srgbClr val="E2BB40"/>
    <a:srgbClr val="111111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88489" autoAdjust="0"/>
  </p:normalViewPr>
  <p:slideViewPr>
    <p:cSldViewPr>
      <p:cViewPr varScale="1">
        <p:scale>
          <a:sx n="86" d="100"/>
          <a:sy n="86" d="100"/>
        </p:scale>
        <p:origin x="-710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76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53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031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708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854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29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5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0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32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/>
              <a:t>마우스 오른쪽 클릭 후 텍스트편집</a:t>
            </a:r>
            <a:r>
              <a:rPr lang="en-US" altLang="ko-KR"/>
              <a:t>(</a:t>
            </a:r>
            <a:r>
              <a:rPr lang="ko-KR" altLang="en-US"/>
              <a:t>문자열추가</a:t>
            </a:r>
            <a:r>
              <a:rPr lang="en-US" altLang="ko-KR"/>
              <a:t>) </a:t>
            </a:r>
            <a:r>
              <a:rPr lang="ko-KR" altLang="en-US"/>
              <a:t>버튼 누른후 텍스트 삽입 바랍니다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18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61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4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7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7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7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06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78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96" indent="0">
              <a:buNone/>
              <a:defRPr sz="2800"/>
            </a:lvl2pPr>
            <a:lvl3pPr marL="913003" indent="0">
              <a:buNone/>
              <a:defRPr sz="2400"/>
            </a:lvl3pPr>
            <a:lvl4pPr marL="1369512" indent="0">
              <a:buNone/>
              <a:defRPr sz="2000"/>
            </a:lvl4pPr>
            <a:lvl5pPr marL="1826011" indent="0">
              <a:buNone/>
              <a:defRPr sz="2000"/>
            </a:lvl5pPr>
            <a:lvl6pPr marL="2282511" indent="0">
              <a:buNone/>
              <a:defRPr sz="2000"/>
            </a:lvl6pPr>
            <a:lvl7pPr marL="2739020" indent="0">
              <a:buNone/>
              <a:defRPr sz="2000"/>
            </a:lvl7pPr>
            <a:lvl8pPr marL="3195517" indent="0">
              <a:buNone/>
              <a:defRPr sz="2000"/>
            </a:lvl8pPr>
            <a:lvl9pPr marL="3652022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3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3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5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99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54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3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5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5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8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81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7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85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9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20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3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3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56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56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1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74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3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7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86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4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6" indent="0">
              <a:buNone/>
              <a:defRPr sz="2000"/>
            </a:lvl4pPr>
            <a:lvl5pPr marL="1827258" indent="0">
              <a:buNone/>
              <a:defRPr sz="2000"/>
            </a:lvl5pPr>
            <a:lvl6pPr marL="2284071" indent="0">
              <a:buNone/>
              <a:defRPr sz="2000"/>
            </a:lvl6pPr>
            <a:lvl7pPr marL="2740890" indent="0">
              <a:buNone/>
              <a:defRPr sz="2000"/>
            </a:lvl7pPr>
            <a:lvl8pPr marL="3197699" indent="0">
              <a:buNone/>
              <a:defRPr sz="2000"/>
            </a:lvl8pPr>
            <a:lvl9pPr marL="3654517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7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12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5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01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60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20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12" y="6250220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19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85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39"/>
            <a:ext cx="504892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17" y="6250239"/>
            <a:ext cx="504892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38"/>
            <a:ext cx="154910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92" y="2675467"/>
            <a:ext cx="9877777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300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03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85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5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53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0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15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4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20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03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2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17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2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2021-02-27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0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47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2021-02-27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0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64" tIns="45683" rIns="91364" bIns="45683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99"/>
            <a:ext cx="5048920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97" y="6250199"/>
            <a:ext cx="504892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98"/>
            <a:ext cx="154910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70" y="2675467"/>
            <a:ext cx="9877777" cy="3450696"/>
          </a:xfrm>
          <a:prstGeom prst="rect">
            <a:avLst/>
          </a:prstGeom>
        </p:spPr>
        <p:txBody>
          <a:bodyPr vert="horz" lIns="91364" tIns="45683" rIns="91364" bIns="4568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defTabSz="913626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89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78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939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034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805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577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349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1115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890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99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7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74"/>
            <a:ext cx="3048000" cy="31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3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36" y="1052736"/>
            <a:ext cx="2358316" cy="186203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너를 통해</a:t>
            </a:r>
            <a:endParaRPr lang="ko-KR" altLang="en-US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하나님 멋진 계획 가운데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한 자리에 모인 많은 사람들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깊이 알지 못했던 예수님의 이야기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지금부터 펼치리라</a:t>
            </a: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477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95400" y="1484784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너를 통해 그 이야기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온 세상에 </a:t>
            </a: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울려 퍼지리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너를 통해 그 이야기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온 세상 가득 울려 퍼지리</a:t>
            </a: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059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하나님 함께 하시니</a:t>
            </a:r>
            <a:endParaRPr lang="ko-KR" altLang="en-US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보이지 않아도  난 알고 있어요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하나님 내 곁에 계심을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늘 </a:t>
            </a:r>
            <a:r>
              <a:rPr lang="ko-KR" altLang="en-US" sz="5400" dirty="0" err="1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새힘</a:t>
            </a: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 주시고 인도 해주시니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사랑의 하나님</a:t>
            </a: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12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68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하나님 함께 하시니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아무것도 두렵지 않아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가장 강하신 우리 하나님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5400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 </a:t>
            </a: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늘 </a:t>
            </a:r>
            <a:r>
              <a:rPr lang="ko-KR" altLang="en-US" sz="5400" dirty="0" err="1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내곁에</a:t>
            </a: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 계시</a:t>
            </a:r>
            <a:r>
              <a:rPr lang="ko-KR" altLang="en-US" sz="5400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니</a:t>
            </a:r>
          </a:p>
        </p:txBody>
      </p:sp>
    </p:spTree>
    <p:extLst>
      <p:ext uri="{BB962C8B-B14F-4D97-AF65-F5344CB8AC3E}">
        <p14:creationId xmlns:p14="http://schemas.microsoft.com/office/powerpoint/2010/main" val="338750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  <a:endParaRPr lang="ko-KR" altLang="en-US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가장 좋은 것으로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아름다운 것으로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채워주시는 아버지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 분께 나아갑니다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305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95400" y="1196752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언제나 내 곁에서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나의 기도 들어주시는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아버지  내 아버지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66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64" tIns="45683" rIns="91364" bIns="45683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58488" y="2564906"/>
            <a:ext cx="4884517" cy="1754252"/>
          </a:xfrm>
          <a:prstGeom prst="rect">
            <a:avLst/>
          </a:prstGeom>
          <a:noFill/>
        </p:spPr>
        <p:txBody>
          <a:bodyPr wrap="none" lIns="91364" tIns="45683" rIns="91364" bIns="45683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사순절</a:t>
            </a:r>
            <a:endParaRPr lang="en-US" altLang="ko-KR" sz="54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54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</a:t>
            </a:r>
            <a:r>
              <a:rPr lang="en-US" altLang="ko-KR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4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입니다</a:t>
            </a:r>
            <a:endParaRPr lang="en-US" altLang="ko-KR" sz="54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51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 </a:t>
            </a:r>
            <a:r>
              <a:rPr kumimoji="0" lang="ko-KR" altLang="en-US" sz="400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587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십자가에 못박혀 죽으시고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317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254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20" y="236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43672" y="2018655"/>
            <a:ext cx="6408712" cy="156964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6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찬양해요</a:t>
            </a:r>
            <a:r>
              <a:rPr kumimoji="0" lang="en-US" altLang="ko-KR" sz="96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!</a:t>
            </a:r>
            <a:endParaRPr kumimoji="0" lang="ko-KR" altLang="en-US" sz="9600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89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죄를 사하여 주시는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4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6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23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58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71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119336" y="-22442"/>
            <a:ext cx="12191980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076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171564" y="5006644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이윤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영</a:t>
            </a:r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38917462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71564" y="1772848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D22F85-2E4D-47CD-92FD-2C2D6627542B}"/>
              </a:ext>
            </a:extLst>
          </p:cNvPr>
          <p:cNvSpPr txBox="1"/>
          <p:nvPr/>
        </p:nvSpPr>
        <p:spPr>
          <a:xfrm>
            <a:off x="2171564" y="3113584"/>
            <a:ext cx="7848872" cy="92331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ko-KR" altLang="en-US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6126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고백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고백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고백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  <a:endParaRPr lang="ko-KR" altLang="en-US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가장 좋은 것으로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아름다운 것으로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채워주시는 아버지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 분께 나아갑니다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350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076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171564" y="5006644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주용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숙</a:t>
            </a:r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24805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56291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377" y="0"/>
            <a:ext cx="152636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6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37"/>
            <a:ext cx="9144000" cy="836613"/>
          </a:xfrm>
        </p:spPr>
        <p:txBody>
          <a:bodyPr vert="horz" lIns="809239" tIns="45678" rIns="91353" bIns="45678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8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13" y="134144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13" y="314168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13" y="49419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3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이루어지이다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73"/>
            <a:ext cx="6912768" cy="25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40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045"/>
            <a:ext cx="3575720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73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95400" y="1196752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언제나 내 곁에서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나의 기도 들어주시는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아버지  내 아버지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372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콩닥콩닥</a:t>
            </a:r>
            <a:endParaRPr lang="ko-KR" altLang="en-US" sz="48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오른쪽 친구 콩닥콩닥 </a:t>
            </a:r>
            <a:r>
              <a:rPr lang="ko-KR" altLang="en-US" sz="5400" dirty="0" err="1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왼쪽 친구들도 콩닥콩닥 </a:t>
            </a:r>
            <a:r>
              <a:rPr lang="ko-KR" altLang="en-US" sz="5400" dirty="0" err="1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예쁜 마음 가진 사람 모두 모여서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하나님을 찬양해 </a:t>
            </a:r>
            <a:r>
              <a:rPr lang="ko-KR" altLang="en-US" sz="5400" dirty="0" err="1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랄라랄라라</a:t>
            </a: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7459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세상을 창조하시고 사람을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보기에 심히 좋았더라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하지만 그 어떤 세상보다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67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하나님 가장 기쁨은</a:t>
            </a:r>
          </a:p>
        </p:txBody>
      </p:sp>
    </p:spTree>
    <p:extLst>
      <p:ext uri="{BB962C8B-B14F-4D97-AF65-F5344CB8AC3E}">
        <p14:creationId xmlns:p14="http://schemas.microsoft.com/office/powerpoint/2010/main" val="5837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세상을 창조하시고 사람을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보기에 심히 좋았더라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하지만 그 어떤 세상보다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67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하나님 가장 기쁨은</a:t>
            </a:r>
          </a:p>
        </p:txBody>
      </p:sp>
    </p:spTree>
    <p:extLst>
      <p:ext uri="{BB962C8B-B14F-4D97-AF65-F5344CB8AC3E}">
        <p14:creationId xmlns:p14="http://schemas.microsoft.com/office/powerpoint/2010/main" val="40952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세상을 창조하시고 사람을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보기에 심히 좋았더라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하지만 그 어떤 세상보다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67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하나님 가장 기쁨은</a:t>
            </a:r>
          </a:p>
        </p:txBody>
      </p:sp>
    </p:spTree>
    <p:extLst>
      <p:ext uri="{BB962C8B-B14F-4D97-AF65-F5344CB8AC3E}">
        <p14:creationId xmlns:p14="http://schemas.microsoft.com/office/powerpoint/2010/main" val="29639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세상을 창조하시고 사람을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보기에 심히 좋았더라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하지만 그 어떤 세상보다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67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하나님 가장 기쁨은</a:t>
            </a:r>
          </a:p>
        </p:txBody>
      </p:sp>
    </p:spTree>
    <p:extLst>
      <p:ext uri="{BB962C8B-B14F-4D97-AF65-F5344CB8AC3E}">
        <p14:creationId xmlns:p14="http://schemas.microsoft.com/office/powerpoint/2010/main" val="37889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purl.org/dc/terms/"/>
    <ds:schemaRef ds:uri="20f6cbf1-5f90-4908-b26f-e717de893987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1542b66-be90-4ea2-9bb2-b25b806b2984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10376</TotalTime>
  <Words>438</Words>
  <Application>Microsoft Office PowerPoint</Application>
  <PresentationFormat>사용자 지정</PresentationFormat>
  <Paragraphs>136</Paragraphs>
  <Slides>36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36</vt:i4>
      </vt:variant>
    </vt:vector>
  </HeadingPairs>
  <TitlesOfParts>
    <vt:vector size="41" baseType="lpstr">
      <vt:lpstr>파형</vt:lpstr>
      <vt:lpstr>1_파형</vt:lpstr>
      <vt:lpstr>2_Office 테마</vt:lpstr>
      <vt:lpstr>Office 테마</vt:lpstr>
      <vt:lpstr>2_파형</vt:lpstr>
      <vt:lpstr>PowerPoint 프레젠테이션</vt:lpstr>
      <vt:lpstr>PowerPoint 프레젠테이션</vt:lpstr>
      <vt:lpstr>그분께 나아갑니다</vt:lpstr>
      <vt:lpstr>PowerPoint 프레젠테이션</vt:lpstr>
      <vt:lpstr>콩닥콩닥</vt:lpstr>
      <vt:lpstr>PowerPoint 프레젠테이션</vt:lpstr>
      <vt:lpstr>PowerPoint 프레젠테이션</vt:lpstr>
      <vt:lpstr>PowerPoint 프레젠테이션</vt:lpstr>
      <vt:lpstr>PowerPoint 프레젠테이션</vt:lpstr>
      <vt:lpstr>너를 통해</vt:lpstr>
      <vt:lpstr>PowerPoint 프레젠테이션</vt:lpstr>
      <vt:lpstr>하나님 함께 하시니</vt:lpstr>
      <vt:lpstr>PowerPoint 프레젠테이션</vt:lpstr>
      <vt:lpstr>그분께 나아갑니다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1085</cp:revision>
  <dcterms:created xsi:type="dcterms:W3CDTF">2002-08-20T12:26:03Z</dcterms:created>
  <dcterms:modified xsi:type="dcterms:W3CDTF">2021-02-27T01:24:11Z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