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917" r:id="rId3"/>
    <p:sldMasterId id="2147484097" r:id="rId4"/>
    <p:sldMasterId id="2147484323" r:id="rId5"/>
    <p:sldMasterId id="2147484339" r:id="rId6"/>
    <p:sldMasterId id="2147484355" r:id="rId7"/>
  </p:sldMasterIdLst>
  <p:notesMasterIdLst>
    <p:notesMasterId r:id="rId45"/>
  </p:notesMasterIdLst>
  <p:sldIdLst>
    <p:sldId id="1998" r:id="rId8"/>
    <p:sldId id="2753" r:id="rId9"/>
    <p:sldId id="2894" r:id="rId10"/>
    <p:sldId id="2895" r:id="rId11"/>
    <p:sldId id="2896" r:id="rId12"/>
    <p:sldId id="2985" r:id="rId13"/>
    <p:sldId id="2986" r:id="rId14"/>
    <p:sldId id="2948" r:id="rId15"/>
    <p:sldId id="2949" r:id="rId16"/>
    <p:sldId id="2950" r:id="rId17"/>
    <p:sldId id="2951" r:id="rId18"/>
    <p:sldId id="2987" r:id="rId19"/>
    <p:sldId id="2988" r:id="rId20"/>
    <p:sldId id="2614" r:id="rId21"/>
    <p:sldId id="2547" r:id="rId22"/>
    <p:sldId id="2548" r:id="rId23"/>
    <p:sldId id="2549" r:id="rId24"/>
    <p:sldId id="2550" r:id="rId25"/>
    <p:sldId id="2962" r:id="rId26"/>
    <p:sldId id="2963" r:id="rId27"/>
    <p:sldId id="2964" r:id="rId28"/>
    <p:sldId id="2965" r:id="rId29"/>
    <p:sldId id="2966" r:id="rId30"/>
    <p:sldId id="2967" r:id="rId31"/>
    <p:sldId id="2915" r:id="rId32"/>
    <p:sldId id="2916" r:id="rId33"/>
    <p:sldId id="2917" r:id="rId34"/>
    <p:sldId id="2918" r:id="rId35"/>
    <p:sldId id="2919" r:id="rId36"/>
    <p:sldId id="2922" r:id="rId37"/>
    <p:sldId id="2641" r:id="rId38"/>
    <p:sldId id="2989" r:id="rId39"/>
    <p:sldId id="2990" r:id="rId40"/>
    <p:sldId id="1932" r:id="rId41"/>
    <p:sldId id="1933" r:id="rId42"/>
    <p:sldId id="1934" r:id="rId43"/>
    <p:sldId id="2363" r:id="rId4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87" autoAdjust="0"/>
  </p:normalViewPr>
  <p:slideViewPr>
    <p:cSldViewPr snapToGrid="0">
      <p:cViewPr varScale="1">
        <p:scale>
          <a:sx n="79" d="100"/>
          <a:sy n="79" d="100"/>
        </p:scale>
        <p:origin x="-744" y="-67"/>
      </p:cViewPr>
      <p:guideLst>
        <p:guide orient="horz" pos="2158"/>
        <p:guide pos="383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75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2023-09-17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32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0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4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9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5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55" y="420374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4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4" y="40745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71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4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4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4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6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55" y="33883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1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7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2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5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65032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88820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42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42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356506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85545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2023-09-17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727472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42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7336714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73801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79807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74223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1926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17421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17584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80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12686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53211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38495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14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89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725950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19622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18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18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163886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49612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21872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18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9944461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4698706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4925313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04710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2023-09-17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1068410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5002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7466891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56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485917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6973322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760103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3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70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7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7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822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7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3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3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2023-09-17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8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51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66" y="625051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51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53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3204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6748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  <p:sldLayoutId id="2147484351" r:id="rId12"/>
    <p:sldLayoutId id="2147484352" r:id="rId13"/>
    <p:sldLayoutId id="2147484353" r:id="rId14"/>
    <p:sldLayoutId id="2147484354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4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1_레이어 24.jpg" descr="2023 _0021_레이어 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8676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0_레이어 25.jpg" descr="2023 _0020_레이어 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079540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5_레이어 30.jpg" descr="2023 _0015_레이어 30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29968255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4_레이어 31.jpg" descr="2023 _0014_레이어 31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68792199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defRPr/>
            </a:pPr>
            <a:r>
              <a:rPr lang="en-US" altLang="ko-KR" sz="4000">
                <a:latin typeface="HY헤드라인M"/>
                <a:ea typeface="HY헤드라인M"/>
              </a:rPr>
              <a:t>2023</a:t>
            </a:r>
            <a:r>
              <a:rPr lang="ko-KR" altLang="en-US" sz="4000">
                <a:latin typeface="HY헤드라인M"/>
                <a:ea typeface="HY헤드라인M"/>
              </a:rPr>
              <a:t>년  </a:t>
            </a:r>
            <a:r>
              <a:rPr lang="en-US" altLang="ko-KR" sz="4000">
                <a:latin typeface="HY헤드라인M"/>
                <a:ea typeface="HY헤드라인M"/>
              </a:rPr>
              <a:t>9</a:t>
            </a:r>
            <a:r>
              <a:rPr lang="ko-KR" altLang="en-US" sz="4000">
                <a:latin typeface="HY헤드라인M"/>
                <a:ea typeface="HY헤드라인M"/>
              </a:rPr>
              <a:t>월 </a:t>
            </a:r>
            <a:r>
              <a:rPr lang="en-US" altLang="ko-KR" sz="4000">
                <a:latin typeface="HY헤드라인M"/>
                <a:ea typeface="HY헤드라인M"/>
              </a:rPr>
              <a:t>17</a:t>
            </a:r>
            <a:r>
              <a:rPr lang="ko-KR" altLang="en-US" sz="4000">
                <a:latin typeface="HY헤드라인M"/>
                <a:ea typeface="HY헤드라인M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663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오늘은 성령강림 후 </a:t>
            </a:r>
          </a:p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열 여섯번째 주일입니다</a:t>
            </a: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3_레이어 32.jpg" descr="2023 _0013_레이어 32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46088710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18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651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2_레이어 33.jpg" descr="2023 _0012_레이어 33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6288053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11_레이어 34.jpg" descr="2023 _0011_레이어 34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9602134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10_레이어 35.jpg" descr="2023 _0010_레이어 35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10261698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09_레이어 36.jpg" descr="2023 _0009_레이어 3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26043319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08_레이어 37.jpg" descr="2023 _0008_레이어 3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8428075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774"/>
            <a:ext cx="7848872" cy="1287336"/>
          </a:xfrm>
          <a:prstGeom prst="rect">
            <a:avLst/>
          </a:prstGeom>
          <a:noFill/>
        </p:spPr>
        <p:txBody>
          <a:bodyPr wrap="square" lIns="91406" tIns="45710" rIns="91406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이가연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2139" y="1851844"/>
            <a:ext cx="7848872" cy="2927791"/>
          </a:xfrm>
          <a:prstGeom prst="rect">
            <a:avLst/>
          </a:prstGeom>
          <a:noFill/>
        </p:spPr>
        <p:txBody>
          <a:bodyPr wrap="square" lIns="91395" tIns="45710" rIns="91395" bIns="45710">
            <a:spAutoFit/>
          </a:bodyPr>
          <a:lstStyle/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</a:p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 </a:t>
            </a:r>
          </a:p>
          <a:p>
            <a:pPr lvl="0" algn="ctr">
              <a:defRPr/>
            </a:pP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출애굽기 </a:t>
            </a:r>
            <a:r>
              <a:rPr lang="en-US" altLang="ko-KR" sz="5400" b="1">
                <a:solidFill>
                  <a:prstClr val="black"/>
                </a:solidFill>
                <a:latin typeface="HY중고딕"/>
                <a:ea typeface="HY중고딕"/>
              </a:rPr>
              <a:t>6</a:t>
            </a: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장 </a:t>
            </a:r>
            <a:r>
              <a:rPr lang="en-US" altLang="ko-KR" sz="5400" b="1">
                <a:solidFill>
                  <a:prstClr val="black"/>
                </a:solidFill>
                <a:latin typeface="HY중고딕"/>
                <a:ea typeface="HY중고딕"/>
              </a:rPr>
              <a:t>12</a:t>
            </a: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40553163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4612" y="1230830"/>
            <a:ext cx="10825843" cy="4510830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>
              <a:defRPr/>
            </a:pPr>
            <a:r>
              <a:rPr lang="ko-KR" altLang="en-US" sz="6000" b="1">
                <a:solidFill>
                  <a:prstClr val="black"/>
                </a:solidFill>
              </a:rPr>
              <a:t> 성경봉독</a:t>
            </a:r>
            <a:r>
              <a:rPr lang="en-US" altLang="ko-KR" sz="6000" b="1">
                <a:solidFill>
                  <a:prstClr val="black"/>
                </a:solidFill>
              </a:rPr>
              <a:t>- </a:t>
            </a:r>
            <a:r>
              <a:rPr lang="ko-KR" altLang="en-US" sz="6000" b="1">
                <a:solidFill>
                  <a:prstClr val="black"/>
                </a:solidFill>
              </a:rPr>
              <a:t>출애굽기 </a:t>
            </a:r>
            <a:r>
              <a:rPr lang="en-US" altLang="ko-KR" sz="6000" b="1">
                <a:solidFill>
                  <a:prstClr val="black"/>
                </a:solidFill>
              </a:rPr>
              <a:t>6</a:t>
            </a:r>
            <a:r>
              <a:rPr lang="ko-KR" altLang="en-US" sz="6000" b="1">
                <a:solidFill>
                  <a:prstClr val="black"/>
                </a:solidFill>
              </a:rPr>
              <a:t>장</a:t>
            </a:r>
          </a:p>
          <a:p>
            <a:pPr lvl="0">
              <a:buNone/>
              <a:defRPr/>
            </a:pPr>
            <a:r>
              <a:rPr lang="en-US" altLang="ko-KR" sz="4600" b="1" baseline="0">
                <a:solidFill>
                  <a:srgbClr val="000000"/>
                </a:solidFill>
              </a:rPr>
              <a:t>12</a:t>
            </a:r>
            <a:r>
              <a:rPr lang="ko-KR" altLang="en-US" sz="4600" b="1" baseline="0">
                <a:solidFill>
                  <a:srgbClr val="000000"/>
                </a:solidFill>
              </a:rPr>
              <a:t> 내가 이스라엘 자손의 원망함을 들었노라 그들에게 말하여 이르기를 너희가 해 질 때에는 고기를 먹고 아침에는 떡으로 배부르리니 내가 여호와 너희의  </a:t>
            </a:r>
          </a:p>
          <a:p>
            <a:pPr lvl="0">
              <a:buNone/>
              <a:defRPr/>
            </a:pPr>
            <a:r>
              <a:rPr lang="ko-KR" altLang="en-US" sz="4600" b="1" baseline="0">
                <a:solidFill>
                  <a:srgbClr val="000000"/>
                </a:solidFill>
              </a:rPr>
              <a:t>하나님인 줄 알리라 하라 하시니라</a:t>
            </a:r>
          </a:p>
        </p:txBody>
      </p:sp>
    </p:spTree>
    <p:extLst>
      <p:ext uri="{BB962C8B-B14F-4D97-AF65-F5344CB8AC3E}">
        <p14:creationId xmlns:p14="http://schemas.microsoft.com/office/powerpoint/2010/main" val="16423554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4" y="2347638"/>
            <a:ext cx="7848872" cy="2651072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  </a:t>
            </a:r>
            <a:r>
              <a:rPr lang="ko-KR" altLang="en-US" sz="5200" b="1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6400" b="1">
                <a:solidFill>
                  <a:srgbClr val="FF0000"/>
                </a:solidFill>
                <a:latin typeface="HY그래픽M"/>
                <a:ea typeface="HY그래픽M"/>
              </a:rPr>
              <a:t>광야</a:t>
            </a:r>
            <a:r>
              <a:rPr lang="ko-KR" altLang="en-US" sz="4800" b="1">
                <a:solidFill>
                  <a:schemeClr val="dk1"/>
                </a:solidFill>
                <a:latin typeface="HY그래픽M"/>
                <a:ea typeface="HY그래픽M"/>
              </a:rPr>
              <a:t>에서 살아남기</a:t>
            </a:r>
          </a:p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</a:p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70813571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91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894621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783"/>
            <a:ext cx="7848872" cy="1287327"/>
          </a:xfrm>
          <a:prstGeom prst="rect">
            <a:avLst/>
          </a:prstGeom>
          <a:noFill/>
        </p:spPr>
        <p:txBody>
          <a:bodyPr wrap="square" lIns="91395" tIns="45710" rIns="91395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최은서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679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6317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6333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18334" y="1382553"/>
            <a:ext cx="11233248" cy="503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40000"/>
              </a:lnSpc>
              <a:buFontTx/>
              <a:buAutoNum type="arabicPeriod"/>
            </a:pPr>
            <a:r>
              <a:rPr lang="ko-KR" altLang="en-US" sz="3200" b="1" dirty="0" smtClean="0">
                <a:solidFill>
                  <a:prstClr val="black"/>
                </a:solidFill>
              </a:rPr>
              <a:t>주님의 </a:t>
            </a:r>
            <a:r>
              <a:rPr lang="ko-KR" altLang="en-US" sz="3200" b="1" dirty="0">
                <a:solidFill>
                  <a:prstClr val="black"/>
                </a:solidFill>
              </a:rPr>
              <a:t>축복과</a:t>
            </a: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은혜가 우리 모두에게 </a:t>
            </a:r>
            <a:r>
              <a:rPr lang="ko-KR" altLang="en-US" sz="3200" b="1" dirty="0">
                <a:solidFill>
                  <a:prstClr val="black"/>
                </a:solidFill>
              </a:rPr>
              <a:t>가득하기를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기도합니다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 marL="539750" indent="-539750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2.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중앙연회 예능 대회 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9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23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일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(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토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)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광주교회에서 진행됩니다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2400" b="1" dirty="0">
                <a:solidFill>
                  <a:prstClr val="black"/>
                </a:solidFill>
              </a:rPr>
              <a:t>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    (</a:t>
            </a:r>
            <a:r>
              <a:rPr lang="ko-KR" altLang="en-US" sz="2400" b="1" dirty="0">
                <a:solidFill>
                  <a:prstClr val="black"/>
                </a:solidFill>
              </a:rPr>
              <a:t>참가 </a:t>
            </a:r>
            <a:r>
              <a:rPr lang="en-US" altLang="ko-KR" sz="2400" b="1" dirty="0">
                <a:solidFill>
                  <a:prstClr val="black"/>
                </a:solidFill>
              </a:rPr>
              <a:t>: </a:t>
            </a:r>
            <a:r>
              <a:rPr lang="ko-KR" altLang="en-US" sz="2400" b="1" dirty="0">
                <a:solidFill>
                  <a:prstClr val="black"/>
                </a:solidFill>
              </a:rPr>
              <a:t>성경경시 </a:t>
            </a:r>
            <a:r>
              <a:rPr lang="en-US" altLang="ko-KR" sz="2400" b="1" dirty="0">
                <a:solidFill>
                  <a:prstClr val="black"/>
                </a:solidFill>
              </a:rPr>
              <a:t>4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명</a:t>
            </a:r>
            <a:r>
              <a:rPr lang="en-US" altLang="ko-KR" sz="2400" b="1" dirty="0">
                <a:solidFill>
                  <a:prstClr val="black"/>
                </a:solidFill>
              </a:rPr>
              <a:t>, </a:t>
            </a:r>
            <a:r>
              <a:rPr lang="ko-KR" altLang="en-US" sz="2400" b="1" dirty="0">
                <a:solidFill>
                  <a:prstClr val="black"/>
                </a:solidFill>
              </a:rPr>
              <a:t>그리기 </a:t>
            </a:r>
            <a:r>
              <a:rPr lang="en-US" altLang="ko-KR" sz="2400" b="1" dirty="0">
                <a:solidFill>
                  <a:prstClr val="black"/>
                </a:solidFill>
              </a:rPr>
              <a:t>2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명</a:t>
            </a:r>
            <a:r>
              <a:rPr lang="en-US" altLang="ko-KR" sz="2400" b="1" dirty="0">
                <a:solidFill>
                  <a:prstClr val="black"/>
                </a:solidFill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성경암송 </a:t>
            </a:r>
            <a:r>
              <a:rPr lang="en-US" altLang="ko-KR" sz="2400" b="1" dirty="0">
                <a:solidFill>
                  <a:prstClr val="black"/>
                </a:solidFill>
              </a:rPr>
              <a:t>1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명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표현율동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</a:t>
            </a: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3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달란트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시장이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 10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28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일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(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토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)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진행 예정입니다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</a:t>
            </a:r>
            <a:br>
              <a:rPr lang="en-US" altLang="ko-KR" sz="3200" b="1" dirty="0" smtClean="0">
                <a:solidFill>
                  <a:prstClr val="black"/>
                </a:solidFill>
              </a:rPr>
            </a:br>
            <a:r>
              <a:rPr lang="en-US" altLang="ko-KR" sz="2400" b="1" dirty="0" smtClean="0">
                <a:solidFill>
                  <a:prstClr val="black"/>
                </a:solidFill>
              </a:rPr>
              <a:t>(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출석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1,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요절암송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1,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전도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10,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대회참석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5,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칭찬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1)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4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다음주 예배위원은 사회 황세라 선생님</a:t>
            </a:r>
            <a:r>
              <a:rPr lang="en-US" altLang="ko-KR" sz="3200" b="1" spc="-100" dirty="0" smtClean="0">
                <a:solidFill>
                  <a:prstClr val="black"/>
                </a:solidFill>
              </a:rPr>
              <a:t>, </a:t>
            </a:r>
          </a:p>
          <a:p>
            <a:pPr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spc="-100" dirty="0">
                <a:solidFill>
                  <a:prstClr val="black"/>
                </a:solidFill>
              </a:rPr>
              <a:t> </a:t>
            </a:r>
            <a:r>
              <a:rPr lang="en-US" altLang="ko-KR" sz="3200" b="1" spc="-100" dirty="0" smtClean="0">
                <a:solidFill>
                  <a:prstClr val="black"/>
                </a:solidFill>
              </a:rPr>
              <a:t> 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대표기도 김도</a:t>
            </a:r>
            <a:r>
              <a:rPr lang="ko-KR" altLang="en-US" sz="3200" b="1" spc="-100" dirty="0">
                <a:solidFill>
                  <a:prstClr val="black"/>
                </a:solidFill>
              </a:rPr>
              <a:t>현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 어린이</a:t>
            </a:r>
            <a:r>
              <a:rPr lang="en-US" altLang="ko-KR" sz="3200" b="1" spc="-100" dirty="0" smtClean="0">
                <a:solidFill>
                  <a:prstClr val="black"/>
                </a:solidFill>
              </a:rPr>
              <a:t>,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헌금기도 </a:t>
            </a:r>
            <a:r>
              <a:rPr lang="ko-KR" altLang="en-US" sz="3200" b="1" spc="-100" dirty="0" err="1" smtClean="0">
                <a:solidFill>
                  <a:prstClr val="black"/>
                </a:solidFill>
              </a:rPr>
              <a:t>신제</a:t>
            </a:r>
            <a:r>
              <a:rPr lang="ko-KR" altLang="en-US" sz="3200" b="1" spc="-100" dirty="0" err="1">
                <a:solidFill>
                  <a:prstClr val="black"/>
                </a:solidFill>
              </a:rPr>
              <a:t>하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 어린이 입니다</a:t>
            </a:r>
            <a:r>
              <a:rPr lang="en-US" altLang="ko-KR" sz="3200" b="1" spc="-100" dirty="0" smtClean="0">
                <a:solidFill>
                  <a:prstClr val="black"/>
                </a:solidFill>
              </a:rPr>
              <a:t>.</a:t>
            </a:r>
            <a:endParaRPr lang="en-US" altLang="ko-KR" sz="3200" b="1" spc="-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65054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445863" y="4229610"/>
            <a:ext cx="9491903" cy="32144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=""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2701415" y="1174590"/>
            <a:ext cx="6416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890">
              <a:defRPr/>
            </a:pP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en-US" altLang="ko-KR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9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420" y="1859948"/>
            <a:ext cx="10000787" cy="4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1223960" y="6101155"/>
            <a:ext cx="9767553" cy="288253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2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35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196175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556383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9_레이어 26.jpg" descr="2023 _0019_레이어 2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11552799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8_레이어 27.jpg" descr="2023 _0018_레이어 2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85371170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3_레이어 22.jpg" descr="2023 _0023_레이어 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43174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2_레이어 23.jpg" descr="2023 _0022_레이어 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84747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6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  <a:extraClrSchemeLst/>
</a:theme>
</file>

<file path=ppt/theme/theme6.xml><?xml version="1.0" encoding="utf-8"?>
<a:theme xmlns:a="http://schemas.openxmlformats.org/drawing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  <a:extraClrSchemeLst/>
</a:theme>
</file>

<file path=ppt/theme/theme7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347</Words>
  <Application>Microsoft Office PowerPoint</Application>
  <PresentationFormat>사용자 지정</PresentationFormat>
  <Paragraphs>106</Paragraphs>
  <Slides>37</Slides>
  <Notes>15</Notes>
  <HiddenSlides>0</HiddenSlides>
  <MMClips>0</MMClips>
  <ScaleCrop>false</ScaleCrop>
  <HeadingPairs>
    <vt:vector size="4" baseType="variant">
      <vt:variant>
        <vt:lpstr>테마</vt:lpstr>
      </vt:variant>
      <vt:variant>
        <vt:i4>7</vt:i4>
      </vt:variant>
      <vt:variant>
        <vt:lpstr>슬라이드 제목</vt:lpstr>
      </vt:variant>
      <vt:variant>
        <vt:i4>37</vt:i4>
      </vt:variant>
    </vt:vector>
  </HeadingPairs>
  <TitlesOfParts>
    <vt:vector size="44" baseType="lpstr">
      <vt:lpstr>Office 테마</vt:lpstr>
      <vt:lpstr>7_Office 테마</vt:lpstr>
      <vt:lpstr>2_파형</vt:lpstr>
      <vt:lpstr>3_Office 테마</vt:lpstr>
      <vt:lpstr>26_BasicWhite</vt:lpstr>
      <vt:lpstr>22_BasicWhite</vt:lpstr>
      <vt:lpstr>8_Office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SEC</cp:lastModifiedBy>
  <cp:revision>142</cp:revision>
  <dcterms:created xsi:type="dcterms:W3CDTF">2022-06-11T10:00:30Z</dcterms:created>
  <dcterms:modified xsi:type="dcterms:W3CDTF">2023-09-16T22:26:23Z</dcterms:modified>
  <cp:version/>
</cp:coreProperties>
</file>