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0" r:id="rId6"/>
    <p:sldMasterId id="2147483723" r:id="rId7"/>
    <p:sldMasterId id="2147483736" r:id="rId8"/>
  </p:sldMasterIdLst>
  <p:notesMasterIdLst>
    <p:notesMasterId r:id="rId41"/>
  </p:notesMasterIdLst>
  <p:sldIdLst>
    <p:sldId id="1998" r:id="rId9"/>
    <p:sldId id="2478" r:id="rId10"/>
    <p:sldId id="2497" r:id="rId11"/>
    <p:sldId id="2498" r:id="rId12"/>
    <p:sldId id="2557" r:id="rId13"/>
    <p:sldId id="2558" r:id="rId14"/>
    <p:sldId id="2559" r:id="rId15"/>
    <p:sldId id="2560" r:id="rId16"/>
    <p:sldId id="2562" r:id="rId17"/>
    <p:sldId id="2563" r:id="rId18"/>
    <p:sldId id="2564" r:id="rId19"/>
    <p:sldId id="2565" r:id="rId20"/>
    <p:sldId id="2546" r:id="rId21"/>
    <p:sldId id="2547" r:id="rId22"/>
    <p:sldId id="2548" r:id="rId23"/>
    <p:sldId id="2549" r:id="rId24"/>
    <p:sldId id="2550" r:id="rId25"/>
    <p:sldId id="2566" r:id="rId26"/>
    <p:sldId id="2567" r:id="rId27"/>
    <p:sldId id="2445" r:id="rId28"/>
    <p:sldId id="2553" r:id="rId29"/>
    <p:sldId id="2527" r:id="rId30"/>
    <p:sldId id="2312" r:id="rId31"/>
    <p:sldId id="2568" r:id="rId32"/>
    <p:sldId id="2569" r:id="rId33"/>
    <p:sldId id="2315" r:id="rId34"/>
    <p:sldId id="1125" r:id="rId35"/>
    <p:sldId id="2006" r:id="rId36"/>
    <p:sldId id="1932" r:id="rId37"/>
    <p:sldId id="1933" r:id="rId38"/>
    <p:sldId id="1934" r:id="rId39"/>
    <p:sldId id="2363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0" y="420362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2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6" y="407439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4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2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3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0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0" y="33870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00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3190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8457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0108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2244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01234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2977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21064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29746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47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185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051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2288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54857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75367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67781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3826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61029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96373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0938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75997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6471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79548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28117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86326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5022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5527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5341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2658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8815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5463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7816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3314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8567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1134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5064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8237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30764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07037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89870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78914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19253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82593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39762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06661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9375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66379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2865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6517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2022-07-09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6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8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1" y="625038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8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6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67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6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3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83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20829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52790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r>
              <a:rPr kumimoji="1" lang="ko-KR" altLang="en-US" sz="70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다섯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3885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5112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76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전이엘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59994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마태복음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22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0873208" cy="4570462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마태복음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21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5100" b="1" dirty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22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너희가 기도할 때에 무엇이든지 믿고 구하는 것은 다 받으리라 하시니라</a:t>
            </a:r>
            <a:endParaRPr lang="en-US" altLang="ko-KR" sz="6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341630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믿고 구하는 것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10" y="5138737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80547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2" y="5288528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0004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김서연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3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5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9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1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2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11614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95248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2671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10010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278</Words>
  <Application>Microsoft Office PowerPoint</Application>
  <PresentationFormat>사용자 지정</PresentationFormat>
  <Paragraphs>108</Paragraphs>
  <Slides>32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32</vt:i4>
      </vt:variant>
    </vt:vector>
  </HeadingPairs>
  <TitlesOfParts>
    <vt:vector size="40" baseType="lpstr">
      <vt:lpstr>Office 테마</vt:lpstr>
      <vt:lpstr>2_파형</vt:lpstr>
      <vt:lpstr>7_Office 테마</vt:lpstr>
      <vt:lpstr>White</vt:lpstr>
      <vt:lpstr>1_White</vt:lpstr>
      <vt:lpstr>2_White</vt:lpstr>
      <vt:lpstr>3_White</vt:lpstr>
      <vt:lpstr>4_White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9</cp:revision>
  <dcterms:created xsi:type="dcterms:W3CDTF">2022-06-11T10:00:30Z</dcterms:created>
  <dcterms:modified xsi:type="dcterms:W3CDTF">2022-07-09T09:07:47Z</dcterms:modified>
</cp:coreProperties>
</file>