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35" r:id="rId6"/>
    <p:sldMasterId id="2147484749" r:id="rId7"/>
  </p:sldMasterIdLst>
  <p:notesMasterIdLst>
    <p:notesMasterId r:id="rId47"/>
  </p:notesMasterIdLst>
  <p:sldIdLst>
    <p:sldId id="1998" r:id="rId8"/>
    <p:sldId id="3080" r:id="rId9"/>
    <p:sldId id="3429" r:id="rId10"/>
    <p:sldId id="3440" r:id="rId11"/>
    <p:sldId id="3441" r:id="rId12"/>
    <p:sldId id="3442" r:id="rId13"/>
    <p:sldId id="3443" r:id="rId14"/>
    <p:sldId id="3444" r:id="rId15"/>
    <p:sldId id="3445" r:id="rId16"/>
    <p:sldId id="3446" r:id="rId17"/>
    <p:sldId id="3447" r:id="rId18"/>
    <p:sldId id="3448" r:id="rId19"/>
    <p:sldId id="3449" r:id="rId20"/>
    <p:sldId id="3450" r:id="rId21"/>
    <p:sldId id="3451" r:id="rId22"/>
    <p:sldId id="3452" r:id="rId23"/>
    <p:sldId id="2614" r:id="rId24"/>
    <p:sldId id="2547" r:id="rId25"/>
    <p:sldId id="2548" r:id="rId26"/>
    <p:sldId id="2549" r:id="rId27"/>
    <p:sldId id="2550" r:id="rId28"/>
    <p:sldId id="3410" r:id="rId29"/>
    <p:sldId id="3411" r:id="rId30"/>
    <p:sldId id="3412" r:id="rId31"/>
    <p:sldId id="3413" r:id="rId32"/>
    <p:sldId id="3414" r:id="rId33"/>
    <p:sldId id="2915" r:id="rId34"/>
    <p:sldId id="3067" r:id="rId35"/>
    <p:sldId id="3068" r:id="rId36"/>
    <p:sldId id="3069" r:id="rId37"/>
    <p:sldId id="2919" r:id="rId38"/>
    <p:sldId id="3432" r:id="rId39"/>
    <p:sldId id="3433" r:id="rId40"/>
    <p:sldId id="2922" r:id="rId41"/>
    <p:sldId id="2641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211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6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0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07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0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3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92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81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7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42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56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0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3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53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8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0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506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2024-12-14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동방에 별 하나가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이상한 빛을 비추어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이 땅 위에 큰 영광이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나타날 징조 보였네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6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한 별이 베들레헴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향하여 바로 가더니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아기 예수 누우신 집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위에 오자 멈췄네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동방의 박사들이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새 아기 보고 절하고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그 보배 합 다 열어서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세가지 예물 드렸네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25913" y="1956971"/>
            <a:ext cx="9409546" cy="230832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노엘 노엘 노엘 노엘</a:t>
            </a:r>
            <a:endParaRPr lang="en-US" altLang="ko-KR" sz="72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7200" b="1" dirty="0" smtClean="0">
                <a:solidFill>
                  <a:srgbClr val="FFFFFF"/>
                </a:solidFill>
              </a:rPr>
              <a:t>이스라엘 왕이 나셨네</a:t>
            </a:r>
            <a:endParaRPr lang="en-US" altLang="ko-KR" sz="7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5" y="302079"/>
            <a:ext cx="34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white"/>
                </a:solidFill>
              </a:rPr>
              <a:t>저 들 밖에  한밤중에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15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최민서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누가복음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err="1" smtClean="0">
                <a:solidFill>
                  <a:srgbClr val="000000"/>
                </a:solidFill>
              </a:rPr>
              <a:t>누가복음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86414"/>
            <a:ext cx="10967357" cy="313931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600" b="1" dirty="0" smtClean="0"/>
              <a:t>11 </a:t>
            </a:r>
            <a:r>
              <a:rPr lang="ko-KR" altLang="en-US" sz="6600" b="1" dirty="0" smtClean="0"/>
              <a:t>오늘 다윗의 동네에 너희를 위하여 구주가 나셨으니 곧 그리스도 주시니라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527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780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마구간</a:t>
            </a:r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에 아기로 오신</a:t>
            </a:r>
            <a:endParaRPr lang="en-US" altLang="ko-KR" sz="54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</a:p>
          <a:p>
            <a:pPr lvl="0" algn="ctr">
              <a:defRPr/>
            </a:pPr>
            <a:endParaRPr lang="en-US" altLang="ko-KR" sz="6000" b="1" dirty="0" smtClean="0">
              <a:solidFill>
                <a:schemeClr val="accent1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  <a:endParaRPr lang="ko-KR" altLang="en-US" sz="44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5016754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다 함께</a:t>
            </a:r>
            <a:r>
              <a:rPr lang="en-US" altLang="ko-KR" sz="8000" smtClean="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631538" y="1683918"/>
            <a:ext cx="11492425" cy="341632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고요한밤 거룩한 밤 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어둠에 묻힌 밤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주의 부모 앉아서</a:t>
            </a:r>
            <a:endParaRPr lang="en-US" altLang="ko-KR" sz="54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srgbClr val="FFFFFF"/>
                </a:solidFill>
              </a:rPr>
              <a:t> 감사 기도 드릴 때</a:t>
            </a:r>
            <a:endParaRPr lang="en-US" altLang="ko-KR" sz="54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92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427431" y="2296240"/>
            <a:ext cx="11492425" cy="193899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아기 잘도 잔다</a:t>
            </a:r>
            <a:endParaRPr lang="en-US" altLang="ko-KR" sz="60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000" b="1" dirty="0" smtClean="0">
                <a:solidFill>
                  <a:srgbClr val="FFFFFF"/>
                </a:solidFill>
              </a:rPr>
              <a:t> 아기 잘도 잔다</a:t>
            </a:r>
            <a:endParaRPr lang="ko-KR" alt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80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어디선가 들리는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성탄의 종 소리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어서 가자 기쁜 맘으로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발걸음은 더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가벼웁게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유후</a:t>
            </a:r>
            <a:r>
              <a:rPr lang="en-US" altLang="ko-KR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우릴 위해 오신 예수님 성탄의 구주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30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어두움에 밝은 빛 되고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따사로운 볕 되시죠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</a:p>
          <a:p>
            <a:pPr algn="ctr"/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662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거리에 사람들 수많은 그들 중에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주님을 모르는 그 누군가를 위해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이제 찾아가자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슬프거나 힘든 사람들 힘겨워 마요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en-US" altLang="ko-KR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기뻐 할 수 있는 이 날에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새 힘을 얻어 살아가요 </a:t>
            </a:r>
            <a:r>
              <a:rPr lang="ko-KR" altLang="en-US" sz="53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유후</a:t>
            </a:r>
            <a:r>
              <a:rPr lang="en-US" altLang="ko-KR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01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96044" y="945528"/>
            <a:ext cx="106543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약한 자를 위해 오셨죠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우리의 주님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이제 기쁜 맘으로 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아기 예수를 맞이해요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23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4" y="253093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기쁜 소식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5" y="945528"/>
            <a:ext cx="91684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소식을 전하는 자여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 다 함께 주를 찬미하자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베들레헴 노래 부르며</a:t>
            </a:r>
            <a:endParaRPr lang="en-US" altLang="ko-KR" sz="53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기쁜 이 날을 축하하세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52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6000">
                <a:solidFill>
                  <a:prstClr val="white"/>
                </a:solidFill>
              </a:rPr>
              <a:t>찬양해요</a:t>
            </a:r>
            <a:r>
              <a:rPr lang="en-US" altLang="ko-KR" sz="6000">
                <a:solidFill>
                  <a:prstClr val="white"/>
                </a:solidFill>
              </a:rPr>
              <a:t>~</a:t>
            </a:r>
            <a:endParaRPr lang="ko-KR" altLang="en-US" sz="6000">
              <a:solidFill>
                <a:prstClr val="white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455935"/>
            <a:ext cx="9409546" cy="415498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저 들 밖에 한밤중에  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양 틈에 자던 목자들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천사들이 전하여 준 </a:t>
            </a:r>
            <a:endParaRPr lang="en-US" altLang="ko-KR" sz="6600" b="1" dirty="0" smtClean="0">
              <a:solidFill>
                <a:srgbClr val="FFFFFF"/>
              </a:solidFill>
            </a:endParaRPr>
          </a:p>
          <a:p>
            <a:pPr algn="ctr" defTabSz="914400">
              <a:defRPr/>
            </a:pPr>
            <a:r>
              <a:rPr lang="ko-KR" altLang="en-US" sz="6600" b="1" dirty="0" smtClean="0">
                <a:solidFill>
                  <a:srgbClr val="FFFFFF"/>
                </a:solidFill>
              </a:rPr>
              <a:t>주 나신 소식 들었네 </a:t>
            </a:r>
            <a:endParaRPr lang="en-US" altLang="ko-KR" sz="66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86" y="302079"/>
            <a:ext cx="33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저 들 밖에  한밤중에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540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623</Words>
  <Application>Microsoft Office PowerPoint</Application>
  <PresentationFormat>사용자 지정</PresentationFormat>
  <Paragraphs>208</Paragraphs>
  <Slides>39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39</vt:i4>
      </vt:variant>
    </vt:vector>
  </HeadingPairs>
  <TitlesOfParts>
    <vt:vector size="46" baseType="lpstr">
      <vt:lpstr>Office 테마</vt:lpstr>
      <vt:lpstr>7_Office 테마</vt:lpstr>
      <vt:lpstr>2_파형</vt:lpstr>
      <vt:lpstr>8_Office 테마</vt:lpstr>
      <vt:lpstr>1_Office 테마</vt:lpstr>
      <vt:lpstr>9_Office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295</cp:revision>
  <dcterms:created xsi:type="dcterms:W3CDTF">2022-06-11T10:00:30Z</dcterms:created>
  <dcterms:modified xsi:type="dcterms:W3CDTF">2024-12-14T09:14:50Z</dcterms:modified>
  <cp:version/>
</cp:coreProperties>
</file>