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940" r:id="rId11"/>
    <p:sldMasterId id="2147484953" r:id="rId12"/>
    <p:sldMasterId id="2147484966" r:id="rId13"/>
    <p:sldMasterId id="2147484979" r:id="rId14"/>
    <p:sldMasterId id="2147484992" r:id="rId15"/>
  </p:sldMasterIdLst>
  <p:notesMasterIdLst>
    <p:notesMasterId r:id="rId45"/>
  </p:notesMasterIdLst>
  <p:sldIdLst>
    <p:sldId id="1998" r:id="rId16"/>
    <p:sldId id="2159" r:id="rId17"/>
    <p:sldId id="2261" r:id="rId18"/>
    <p:sldId id="2262" r:id="rId19"/>
    <p:sldId id="2263" r:id="rId20"/>
    <p:sldId id="2264" r:id="rId21"/>
    <p:sldId id="2265" r:id="rId22"/>
    <p:sldId id="2062" r:id="rId23"/>
    <p:sldId id="1916" r:id="rId24"/>
    <p:sldId id="1917" r:id="rId25"/>
    <p:sldId id="1918" r:id="rId26"/>
    <p:sldId id="1919" r:id="rId27"/>
    <p:sldId id="2266" r:id="rId28"/>
    <p:sldId id="2267" r:id="rId29"/>
    <p:sldId id="2003" r:id="rId30"/>
    <p:sldId id="2005" r:id="rId31"/>
    <p:sldId id="2083" r:id="rId32"/>
    <p:sldId id="2248" r:id="rId33"/>
    <p:sldId id="2270" r:id="rId34"/>
    <p:sldId id="2144" r:id="rId35"/>
    <p:sldId id="2268" r:id="rId36"/>
    <p:sldId id="2269" r:id="rId37"/>
    <p:sldId id="2004" r:id="rId38"/>
    <p:sldId id="2006" r:id="rId39"/>
    <p:sldId id="1125" r:id="rId40"/>
    <p:sldId id="1932" r:id="rId41"/>
    <p:sldId id="1933" r:id="rId42"/>
    <p:sldId id="1934" r:id="rId43"/>
    <p:sldId id="1996" r:id="rId44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9261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25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6273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7975099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51730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642391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963161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266992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923888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60918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42755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790588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07231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790505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01215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352231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27269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38072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78885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43910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1494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2880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6473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3135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83209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7588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67086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10465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23785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6451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82383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9352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574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42488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0119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44517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31506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1295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3855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62941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7077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6" y="407435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5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5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7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4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6" y="407433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9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87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8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2" y="407431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4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5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1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6" y="407432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5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8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0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66" y="407431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5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1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0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8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3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3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18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1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2021-09-04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800936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30334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5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816169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65874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06919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400871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444064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1067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3285104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02391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66736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251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8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6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27747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46978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526154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54640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34130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555900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212073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945257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84812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5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75151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9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8" y="6250329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8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4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7" r:id="rId1"/>
    <p:sldLayoutId id="2147484968" r:id="rId2"/>
    <p:sldLayoutId id="2147484969" r:id="rId3"/>
    <p:sldLayoutId id="2147484970" r:id="rId4"/>
    <p:sldLayoutId id="2147484971" r:id="rId5"/>
    <p:sldLayoutId id="2147484972" r:id="rId6"/>
    <p:sldLayoutId id="2147484973" r:id="rId7"/>
    <p:sldLayoutId id="2147484974" r:id="rId8"/>
    <p:sldLayoutId id="2147484975" r:id="rId9"/>
    <p:sldLayoutId id="2147484976" r:id="rId10"/>
    <p:sldLayoutId id="2147484977" r:id="rId11"/>
    <p:sldLayoutId id="214748497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4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0" r:id="rId1"/>
    <p:sldLayoutId id="2147484981" r:id="rId2"/>
    <p:sldLayoutId id="2147484982" r:id="rId3"/>
    <p:sldLayoutId id="2147484983" r:id="rId4"/>
    <p:sldLayoutId id="2147484984" r:id="rId5"/>
    <p:sldLayoutId id="2147484985" r:id="rId6"/>
    <p:sldLayoutId id="2147484986" r:id="rId7"/>
    <p:sldLayoutId id="2147484987" r:id="rId8"/>
    <p:sldLayoutId id="2147484988" r:id="rId9"/>
    <p:sldLayoutId id="2147484989" r:id="rId10"/>
    <p:sldLayoutId id="2147484990" r:id="rId11"/>
    <p:sldLayoutId id="214748499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3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  <p:sldLayoutId id="214748500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8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03" y="6250348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7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99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2021-09-04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99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99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08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3" y="6250308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7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7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90" y="6250317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6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5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2" y="6250305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4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2021-09-04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3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3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3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  <p:sldLayoutId id="214748495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4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  <p:sldLayoutId id="2147484961" r:id="rId8"/>
    <p:sldLayoutId id="2147484962" r:id="rId9"/>
    <p:sldLayoutId id="2147484963" r:id="rId10"/>
    <p:sldLayoutId id="2147484964" r:id="rId11"/>
    <p:sldLayoutId id="214748496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1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789229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5" y="0"/>
            <a:ext cx="1000911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60732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8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53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이윤영선생님</a:t>
            </a:r>
            <a:endParaRPr lang="ko-KR" altLang="en-US" sz="8000" b="1" dirty="0">
              <a:solidFill>
                <a:schemeClr val="bg1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63552" y="2183528"/>
            <a:ext cx="7848872" cy="244681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3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28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13~15</a:t>
            </a:r>
            <a:r>
              <a:rPr lang="ko-KR" altLang="en-US" sz="53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3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38400" y="3253945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74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73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493980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100" b="1" dirty="0" smtClean="0">
                <a:solidFill>
                  <a:prstClr val="black"/>
                </a:solidFill>
              </a:rPr>
              <a:t>13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또 본즉 여호와께서 그 위에 서서 이르시되 나는 여호와니 너의 조부 아브라함의 하나님이요 이삭의 하나님이라 네가 누워 있는 땅을 내가 너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ko-KR" altLang="en-US" sz="5100" b="1" dirty="0" smtClean="0">
                <a:solidFill>
                  <a:prstClr val="black"/>
                </a:solidFill>
              </a:rPr>
              <a:t>와 네 자손에게 주리니</a:t>
            </a:r>
            <a:endParaRPr lang="en-US" altLang="ko-KR" sz="5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74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73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3"/>
            <a:ext cx="10945216" cy="5724632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100" b="1" dirty="0" smtClean="0">
                <a:solidFill>
                  <a:prstClr val="black"/>
                </a:solidFill>
              </a:rPr>
              <a:t>14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네 자손이 땅의 티끌 같이 되어 네가 서쪽과 동쪽과 북쪽과 남쪽으로 퍼져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나갈지며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땅의 모든 족속이 너와 네 자손으로 말미암아 복을 받으리라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100" b="1" dirty="0" smtClean="0">
                <a:solidFill>
                  <a:prstClr val="black"/>
                </a:solidFill>
              </a:rPr>
              <a:t>15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내가 너와 함께 있어 네가 어디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ko-KR" altLang="en-US" sz="5100" b="1" dirty="0" err="1" smtClean="0">
                <a:solidFill>
                  <a:prstClr val="black"/>
                </a:solidFill>
              </a:rPr>
              <a:t>로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가든지 너를 지키며 너를 이끌</a:t>
            </a:r>
            <a:endParaRPr lang="en-US" altLang="ko-KR" sz="5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74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73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3"/>
            <a:ext cx="10945216" cy="337014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28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100" b="1" dirty="0" smtClean="0">
                <a:solidFill>
                  <a:prstClr val="black"/>
                </a:solidFill>
              </a:rPr>
              <a:t>어 이 땅으로 돌아오게 할지라 내가 네게 허락한 것을 다 이루기까지 너를 떠나지 아니하리라 하신지라</a:t>
            </a:r>
            <a:endParaRPr lang="en-US" altLang="ko-KR" sz="51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971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73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2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988711" y="2263390"/>
            <a:ext cx="4214593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하나님이 </a:t>
            </a:r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다시 </a:t>
            </a:r>
            <a:endParaRPr lang="en-US" altLang="ko-KR" sz="48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약속하셨어</a:t>
            </a:r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요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39" y="0"/>
            <a:ext cx="10009111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5623195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5298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24" y="0"/>
            <a:ext cx="10297143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616826"/>
            <a:ext cx="964406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97274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9994" y="2642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18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53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황세라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46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46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3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44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95648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301233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5" y="0"/>
            <a:ext cx="1000911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35830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0" y="0"/>
            <a:ext cx="1000911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312764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424" y="0"/>
            <a:ext cx="1029714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13058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9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15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11183</TotalTime>
  <Words>335</Words>
  <Application>Microsoft Office PowerPoint</Application>
  <PresentationFormat>사용자 지정</PresentationFormat>
  <Paragraphs>109</Paragraphs>
  <Slides>29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29</vt:i4>
      </vt:variant>
    </vt:vector>
  </HeadingPairs>
  <TitlesOfParts>
    <vt:vector size="41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5_White</vt:lpstr>
      <vt:lpstr>White</vt:lpstr>
      <vt:lpstr>1_White</vt:lpstr>
      <vt:lpstr>2_White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1174</cp:revision>
  <dcterms:created xsi:type="dcterms:W3CDTF">2002-08-20T12:26:03Z</dcterms:created>
  <dcterms:modified xsi:type="dcterms:W3CDTF">2021-09-04T01:32:27Z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