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49" r:id="rId5"/>
    <p:sldMasterId id="2147483762" r:id="rId6"/>
    <p:sldMasterId id="2147483788" r:id="rId7"/>
    <p:sldMasterId id="2147483801" r:id="rId8"/>
  </p:sldMasterIdLst>
  <p:notesMasterIdLst>
    <p:notesMasterId r:id="rId43"/>
  </p:notesMasterIdLst>
  <p:sldIdLst>
    <p:sldId id="1998" r:id="rId9"/>
    <p:sldId id="2478" r:id="rId10"/>
    <p:sldId id="2585" r:id="rId11"/>
    <p:sldId id="2586" r:id="rId12"/>
    <p:sldId id="2562" r:id="rId13"/>
    <p:sldId id="2563" r:id="rId14"/>
    <p:sldId id="2576" r:id="rId15"/>
    <p:sldId id="2577" r:id="rId16"/>
    <p:sldId id="2578" r:id="rId17"/>
    <p:sldId id="2579" r:id="rId18"/>
    <p:sldId id="2583" r:id="rId19"/>
    <p:sldId id="2584" r:id="rId20"/>
    <p:sldId id="2546" r:id="rId21"/>
    <p:sldId id="2547" r:id="rId22"/>
    <p:sldId id="2548" r:id="rId23"/>
    <p:sldId id="2549" r:id="rId24"/>
    <p:sldId id="2550" r:id="rId25"/>
    <p:sldId id="2570" r:id="rId26"/>
    <p:sldId id="2571" r:id="rId27"/>
    <p:sldId id="2572" r:id="rId28"/>
    <p:sldId id="2573" r:id="rId29"/>
    <p:sldId id="2445" r:id="rId30"/>
    <p:sldId id="2553" r:id="rId31"/>
    <p:sldId id="2527" r:id="rId32"/>
    <p:sldId id="2312" r:id="rId33"/>
    <p:sldId id="2574" r:id="rId34"/>
    <p:sldId id="2575" r:id="rId35"/>
    <p:sldId id="2315" r:id="rId36"/>
    <p:sldId id="1125" r:id="rId37"/>
    <p:sldId id="2006" r:id="rId38"/>
    <p:sldId id="1932" r:id="rId39"/>
    <p:sldId id="1933" r:id="rId40"/>
    <p:sldId id="1934" r:id="rId41"/>
    <p:sldId id="2363" r:id="rId4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29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65" y="420363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3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21" y="407441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0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5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3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5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3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3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5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65" y="33872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2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7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69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1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9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6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7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7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5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2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3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2551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308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388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68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5444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9186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292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9318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473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5874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1777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573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358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11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01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119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7484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967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87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0730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775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81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41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1502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4158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22015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54913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96768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6844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67661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5942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02883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16288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35929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83497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05524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2022-08-13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7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0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76" y="625040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0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8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8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8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1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98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67852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14792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317702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14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r>
              <a:rPr kumimoji="1" lang="ko-KR" altLang="en-US" sz="70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열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269605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993461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91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040438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695729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이가연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60009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에스겔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37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5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05"/>
            <a:ext cx="11104294" cy="470896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에스겔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37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장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en-US" altLang="ko-KR" sz="6000" b="1" dirty="0" smtClean="0">
                <a:solidFill>
                  <a:prstClr val="black"/>
                </a:solidFill>
              </a:rPr>
              <a:t>5 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주 여호와께서 이 뼈들에게 이같이 말씀하시기를 내가 생기를 너희에게 들어가게 하리니 너희가 살아나리라</a:t>
            </a:r>
            <a:endParaRPr lang="en-US" altLang="ko-KR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208"/>
            <a:ext cx="7848872" cy="25853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죽었니</a:t>
            </a:r>
            <a: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?</a:t>
            </a:r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 살았니</a:t>
            </a:r>
            <a:r>
              <a:rPr lang="en-US" altLang="ko-KR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?</a:t>
            </a:r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 </a:t>
            </a:r>
            <a:r>
              <a:rPr lang="ko-KR" altLang="en-US" sz="5200" b="1" dirty="0" smtClean="0">
                <a:solidFill>
                  <a:schemeClr val="tx2"/>
                </a:solidFill>
                <a:latin typeface="HY그래픽M"/>
                <a:ea typeface="HY그래픽M"/>
              </a:rPr>
              <a:t>살았다</a:t>
            </a:r>
            <a:r>
              <a:rPr lang="en-US" altLang="ko-KR" sz="5200" b="1" dirty="0" smtClean="0">
                <a:solidFill>
                  <a:schemeClr val="tx2"/>
                </a:solidFill>
                <a:latin typeface="HY그래픽M"/>
                <a:ea typeface="HY그래픽M"/>
              </a:rPr>
              <a:t>!</a:t>
            </a: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22" y="5126859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686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43" y="5138752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7674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이정</a:t>
            </a:r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원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59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48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9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66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31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2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33630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48090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886770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284</Words>
  <Application>Microsoft Office PowerPoint</Application>
  <PresentationFormat>사용자 지정</PresentationFormat>
  <Paragraphs>106</Paragraphs>
  <Slides>34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34</vt:i4>
      </vt:variant>
    </vt:vector>
  </HeadingPairs>
  <TitlesOfParts>
    <vt:vector size="42" baseType="lpstr">
      <vt:lpstr>Office 테마</vt:lpstr>
      <vt:lpstr>2_파형</vt:lpstr>
      <vt:lpstr>7_Office 테마</vt:lpstr>
      <vt:lpstr>1_White</vt:lpstr>
      <vt:lpstr>5_White</vt:lpstr>
      <vt:lpstr>3_White</vt:lpstr>
      <vt:lpstr>4_White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15</cp:revision>
  <dcterms:created xsi:type="dcterms:W3CDTF">2022-06-11T10:00:30Z</dcterms:created>
  <dcterms:modified xsi:type="dcterms:W3CDTF">2022-08-13T05:07:02Z</dcterms:modified>
</cp:coreProperties>
</file>