
<file path=[Content_Types].xml><?xml version="1.0" encoding="utf-8"?>
<Types xmlns="http://schemas.openxmlformats.org/package/2006/content-types">
  <Default Extension="png" ContentType="image/png"/>
  <Default Extension="bin" ContentType="application/octet-stream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4355" r:id="rId3"/>
    <p:sldMasterId id="2147485014" r:id="rId4"/>
    <p:sldMasterId id="2147485087" r:id="rId5"/>
    <p:sldMasterId id="2147485099" r:id="rId6"/>
    <p:sldMasterId id="2147485112" r:id="rId7"/>
    <p:sldMasterId id="2147485124" r:id="rId8"/>
    <p:sldMasterId id="2147485148" r:id="rId9"/>
    <p:sldMasterId id="2147485161" r:id="rId10"/>
    <p:sldMasterId id="2147485173" r:id="rId11"/>
  </p:sldMasterIdLst>
  <p:notesMasterIdLst>
    <p:notesMasterId r:id="rId52"/>
  </p:notesMasterIdLst>
  <p:sldIdLst>
    <p:sldId id="1998" r:id="rId12"/>
    <p:sldId id="3545" r:id="rId13"/>
    <p:sldId id="3751" r:id="rId14"/>
    <p:sldId id="3752" r:id="rId15"/>
    <p:sldId id="3760" r:id="rId16"/>
    <p:sldId id="257" r:id="rId17"/>
    <p:sldId id="258" r:id="rId18"/>
    <p:sldId id="2782" r:id="rId19"/>
    <p:sldId id="3761" r:id="rId20"/>
    <p:sldId id="3762" r:id="rId21"/>
    <p:sldId id="3745" r:id="rId22"/>
    <p:sldId id="265" r:id="rId23"/>
    <p:sldId id="3746" r:id="rId24"/>
    <p:sldId id="266" r:id="rId25"/>
    <p:sldId id="267" r:id="rId26"/>
    <p:sldId id="2614" r:id="rId27"/>
    <p:sldId id="2547" r:id="rId28"/>
    <p:sldId id="2548" r:id="rId29"/>
    <p:sldId id="2549" r:id="rId30"/>
    <p:sldId id="2550" r:id="rId31"/>
    <p:sldId id="3549" r:id="rId32"/>
    <p:sldId id="3768" r:id="rId33"/>
    <p:sldId id="3769" r:id="rId34"/>
    <p:sldId id="2915" r:id="rId35"/>
    <p:sldId id="3067" r:id="rId36"/>
    <p:sldId id="3068" r:id="rId37"/>
    <p:sldId id="3069" r:id="rId38"/>
    <p:sldId id="2919" r:id="rId39"/>
    <p:sldId id="2922" r:id="rId40"/>
    <p:sldId id="2641" r:id="rId41"/>
    <p:sldId id="3770" r:id="rId42"/>
    <p:sldId id="3771" r:id="rId43"/>
    <p:sldId id="3772" r:id="rId44"/>
    <p:sldId id="3776" r:id="rId45"/>
    <p:sldId id="3774" r:id="rId46"/>
    <p:sldId id="3773" r:id="rId47"/>
    <p:sldId id="1932" r:id="rId48"/>
    <p:sldId id="1933" r:id="rId49"/>
    <p:sldId id="1934" r:id="rId50"/>
    <p:sldId id="2363" r:id="rId51"/>
  </p:sldIdLst>
  <p:sldSz cx="12192000" cy="6858000"/>
  <p:notesSz cx="6858000" cy="9144000"/>
  <p:defaultTextStyle>
    <a:defPPr>
      <a:defRPr lang="ko-KR"/>
    </a:defPPr>
    <a:lvl1pPr marL="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05" autoAdjust="0"/>
    <p:restoredTop sz="86422" autoAdjust="0"/>
  </p:normalViewPr>
  <p:slideViewPr>
    <p:cSldViewPr snapToGrid="0">
      <p:cViewPr varScale="1">
        <p:scale>
          <a:sx n="75" d="100"/>
          <a:sy n="75" d="100"/>
        </p:scale>
        <p:origin x="614" y="67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7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2025-10-12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0B5B8-98F9-B319-7A28-466179347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F186E96-DD1C-F9D4-D473-D59D618E7F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8DC471C-1042-0275-4F40-C122CFE262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465AE7B-DEDF-C545-F0F6-50FFBF3842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881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1B287-C5B8-1FF3-FBB7-84516FDC2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F6B6500-CA9A-8AF7-D21C-0F267A4DD7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063C20F-EBD9-A2AA-99C8-93BA0C4F22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81CE8D8-F084-3B9D-3B64-F4A354F652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162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242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7935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6FDB8-604E-4BE2-A957-D744E861979B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  <p:extLst>
      <p:ext uri="{BB962C8B-B14F-4D97-AF65-F5344CB8AC3E}">
        <p14:creationId xmlns:p14="http://schemas.microsoft.com/office/powerpoint/2010/main" val="28353279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2746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8402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828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8030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1905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8481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F2978-1CC4-0A92-3A7F-BE6790D97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FC4C6E2-3F73-9EC9-CD23-D36A890329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587CF5A-3B12-67E6-FACB-E3A9A25A39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5E9099F-6FEE-DEBE-FACF-C1D0D8D9D4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491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062C4-9EB6-4F54-5A45-A3B631102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5CB8324-D5B9-72DF-95F3-108CC16EAF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EAF4DA6-AD6A-F391-CB96-6EFB427DFA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41560F0-6DAA-C107-474D-B89A20E672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786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3946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20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/>
              <a:pPr/>
              <a:t>2025-10-12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98614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6"/>
            <a:ext cx="12192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48888-F454-4AD2-BA62-3AF29D9807C0}" type="datetime1">
              <a:rPr lang="ko-KR" altLang="en-US" smtClean="0"/>
              <a:pPr/>
              <a:t>2025-10-12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59440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857478" y="2214564"/>
            <a:ext cx="6477023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/>
            <a:r>
              <a:rPr lang="ko-KR" altLang="en-US"/>
              <a:t>첫째 목차</a:t>
            </a:r>
          </a:p>
          <a:p>
            <a:pPr lvl="0"/>
            <a:r>
              <a:rPr lang="ko-KR" altLang="en-US"/>
              <a:t>둘째 목차</a:t>
            </a:r>
          </a:p>
          <a:p>
            <a:pPr lvl="0"/>
            <a:r>
              <a:rPr lang="ko-KR" altLang="en-US"/>
              <a:t>셋째 목차</a:t>
            </a:r>
          </a:p>
          <a:p>
            <a:pPr lvl="0"/>
            <a:r>
              <a:rPr lang="ko-KR" altLang="en-US"/>
              <a:t>넷째 목차</a:t>
            </a:r>
          </a:p>
          <a:p>
            <a:pPr lvl="0"/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EC12-A4C9-4837-AF94-AD867782C04C}" type="datetime1">
              <a:rPr lang="ko-KR" altLang="en-US" smtClean="0"/>
              <a:pPr/>
              <a:t>2025-10-12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75283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84A3-4F29-4053-ACFD-1BAF2D3F140C}" type="datetime1">
              <a:rPr lang="ko-KR" altLang="en-US" smtClean="0"/>
              <a:pPr/>
              <a:t>2025-10-12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42511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163428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824692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992400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2384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423474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8053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315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315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974102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422365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327369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921174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739391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03143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04331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03464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7486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225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5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12701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33609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17476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52709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169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17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5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7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1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9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2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2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1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9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4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82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5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5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1869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9789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729" y="4203971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667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7" y="407474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935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9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3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8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4870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1975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57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57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0562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7620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2221" y="714571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5165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20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5822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329" y="33908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588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63" indent="0">
              <a:buNone/>
              <a:defRPr sz="2800"/>
            </a:lvl2pPr>
            <a:lvl3pPr marL="912969" indent="0">
              <a:buNone/>
              <a:defRPr sz="2400"/>
            </a:lvl3pPr>
            <a:lvl4pPr marL="1369460" indent="0">
              <a:buNone/>
              <a:defRPr sz="2000"/>
            </a:lvl4pPr>
            <a:lvl5pPr marL="1825944" indent="0">
              <a:buNone/>
              <a:defRPr sz="2000"/>
            </a:lvl5pPr>
            <a:lvl6pPr marL="2282446" indent="0">
              <a:buNone/>
              <a:defRPr sz="2000"/>
            </a:lvl6pPr>
            <a:lvl7pPr marL="2738918" indent="0">
              <a:buNone/>
              <a:defRPr sz="2000"/>
            </a:lvl7pPr>
            <a:lvl8pPr marL="3195379" indent="0">
              <a:buNone/>
              <a:defRPr sz="2000"/>
            </a:lvl8pPr>
            <a:lvl9pPr marL="365185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55604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674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4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6387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14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005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9588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08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7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72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625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154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012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1023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133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8470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839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59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259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236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41F0378-7EEA-D6DC-88AE-4CACEF686B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794" y="1122883"/>
            <a:ext cx="9142412" cy="2387117"/>
          </a:xfrm>
          <a:prstGeom prst="rect">
            <a:avLst/>
          </a:prstGeom>
        </p:spPr>
        <p:txBody>
          <a:bodyPr anchor="b"/>
          <a:lstStyle>
            <a:lvl1pPr algn="ctr"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C363FA1-B5EB-D334-707A-56C05B9F24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794" y="3602118"/>
            <a:ext cx="9142412" cy="16549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1"/>
            </a:lvl1pPr>
            <a:lvl2pPr marL="457429" indent="0" algn="ctr">
              <a:buNone/>
              <a:defRPr sz="2001"/>
            </a:lvl2pPr>
            <a:lvl3pPr marL="914857" indent="0" algn="ctr">
              <a:buNone/>
              <a:defRPr sz="1801"/>
            </a:lvl3pPr>
            <a:lvl4pPr marL="1372286" indent="0" algn="ctr">
              <a:buNone/>
              <a:defRPr sz="1601"/>
            </a:lvl4pPr>
            <a:lvl5pPr marL="1829714" indent="0" algn="ctr">
              <a:buNone/>
              <a:defRPr sz="1601"/>
            </a:lvl5pPr>
            <a:lvl6pPr marL="2287143" indent="0" algn="ctr">
              <a:buNone/>
              <a:defRPr sz="1601"/>
            </a:lvl6pPr>
            <a:lvl7pPr marL="2744572" indent="0" algn="ctr">
              <a:buNone/>
              <a:defRPr sz="1601"/>
            </a:lvl7pPr>
            <a:lvl8pPr marL="3202000" indent="0" algn="ctr">
              <a:buNone/>
              <a:defRPr sz="1601"/>
            </a:lvl8pPr>
            <a:lvl9pPr marL="3659429" indent="0" algn="ctr">
              <a:buNone/>
              <a:defRPr sz="1601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970216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BEC89F5-3F87-2F22-5C86-AA7CB638B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6FA1FB0-2383-D1D9-7DCD-19366B9C9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093238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03E7FB-AFCA-0DFF-8C10-7330924BD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85" y="1710530"/>
            <a:ext cx="10514725" cy="2852471"/>
          </a:xfrm>
          <a:prstGeom prst="rect">
            <a:avLst/>
          </a:prstGeom>
        </p:spPr>
        <p:txBody>
          <a:bodyPr anchor="b"/>
          <a:lstStyle>
            <a:lvl1pPr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BD9A47B-EE39-A93E-9280-BAFC2AAF0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285" y="4590000"/>
            <a:ext cx="10514725" cy="149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457429" indent="0">
              <a:buNone/>
              <a:defRPr sz="2001"/>
            </a:lvl2pPr>
            <a:lvl3pPr marL="914857" indent="0">
              <a:buNone/>
              <a:defRPr sz="1801"/>
            </a:lvl3pPr>
            <a:lvl4pPr marL="1372286" indent="0">
              <a:buNone/>
              <a:defRPr sz="1601"/>
            </a:lvl4pPr>
            <a:lvl5pPr marL="1829714" indent="0">
              <a:buNone/>
              <a:defRPr sz="1601"/>
            </a:lvl5pPr>
            <a:lvl6pPr marL="2287143" indent="0">
              <a:buNone/>
              <a:defRPr sz="1601"/>
            </a:lvl6pPr>
            <a:lvl7pPr marL="2744572" indent="0">
              <a:buNone/>
              <a:defRPr sz="1601"/>
            </a:lvl7pPr>
            <a:lvl8pPr marL="3202000" indent="0">
              <a:buNone/>
              <a:defRPr sz="1601"/>
            </a:lvl8pPr>
            <a:lvl9pPr marL="3659429" indent="0">
              <a:buNone/>
              <a:defRPr sz="16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22155083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20A9BF-F0B6-C994-CECA-D51FA3E65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E602D9-3989-479D-2F05-FED19DED8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637" y="1824883"/>
            <a:ext cx="5154651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7D05F89-28A5-FBE2-1BAB-5CACDE475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94" y="1824883"/>
            <a:ext cx="5156770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1898373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FD178E-6E3A-4B59-8C0E-33831C60D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6" y="365295"/>
            <a:ext cx="10514725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B8E7A42-F1BE-6FD5-A173-D003DD45D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755" y="1681942"/>
            <a:ext cx="5156768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2398430-0203-5CCC-DB23-265385AD4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755" y="2504648"/>
            <a:ext cx="5156768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3310CC5-8A8B-5FF5-1C1E-174BDAA137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180" y="1681942"/>
            <a:ext cx="5184300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17A6E12A-1524-3924-5292-5DF0471163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180" y="2504648"/>
            <a:ext cx="5184300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572122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EAD2B08-7057-93B3-40AC-9D4152C44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149611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1591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726CBE8-2195-FEDF-F4E1-FB27A20C8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128AFD-DCB0-6F2D-A841-4902FE371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>
              <a:defRPr sz="3202"/>
            </a:lvl1pPr>
            <a:lvl2pPr>
              <a:defRPr sz="2801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9D78A79-D068-7D75-27D5-76E3A04B2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1219851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4A51EFE-AF2A-5512-BF93-E57070EA4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F8501FC-49A6-7C38-6CA8-28230C5405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2"/>
            </a:lvl1pPr>
            <a:lvl2pPr marL="457429" indent="0">
              <a:buNone/>
              <a:defRPr sz="2801"/>
            </a:lvl2pPr>
            <a:lvl3pPr marL="914857" indent="0">
              <a:buNone/>
              <a:defRPr sz="2401"/>
            </a:lvl3pPr>
            <a:lvl4pPr marL="1372286" indent="0">
              <a:buNone/>
              <a:defRPr sz="2001"/>
            </a:lvl4pPr>
            <a:lvl5pPr marL="1829714" indent="0">
              <a:buNone/>
              <a:defRPr sz="2001"/>
            </a:lvl5pPr>
            <a:lvl6pPr marL="2287143" indent="0">
              <a:buNone/>
              <a:defRPr sz="2001"/>
            </a:lvl6pPr>
            <a:lvl7pPr marL="2744572" indent="0">
              <a:buNone/>
              <a:defRPr sz="2001"/>
            </a:lvl7pPr>
            <a:lvl8pPr marL="3202000" indent="0">
              <a:buNone/>
              <a:defRPr sz="2001"/>
            </a:lvl8pPr>
            <a:lvl9pPr marL="3659429" indent="0">
              <a:buNone/>
              <a:defRPr sz="2001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50E0AB9-9779-3B7F-153F-58C0A9A9E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40566334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5495E3-1473-F545-9A71-6A0D75327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1BC0284-B4E9-FA8E-F4D2-681512D344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3442926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56F35FE-CCCB-E33A-97B7-12593C4BE3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210" y="365295"/>
            <a:ext cx="2628153" cy="5811353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6511F9D-3BFF-0516-DB5F-E78A88D3A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365295"/>
            <a:ext cx="7683268" cy="58113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40379527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774748-E977-92BA-FF60-E4F5AC72D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099063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E6B6DBC-CE97-4D9A-81DF-63A47DA54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794" y="1122883"/>
            <a:ext cx="9142412" cy="2387117"/>
          </a:xfrm>
          <a:prstGeom prst="rect">
            <a:avLst/>
          </a:prstGeom>
        </p:spPr>
        <p:txBody>
          <a:bodyPr anchor="b"/>
          <a:lstStyle>
            <a:lvl1pPr algn="ctr"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8562C99-4214-49CB-524A-B67EDCB27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794" y="3602118"/>
            <a:ext cx="9142412" cy="16549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1"/>
            </a:lvl1pPr>
            <a:lvl2pPr marL="457429" indent="0" algn="ctr">
              <a:buNone/>
              <a:defRPr sz="2001"/>
            </a:lvl2pPr>
            <a:lvl3pPr marL="914857" indent="0" algn="ctr">
              <a:buNone/>
              <a:defRPr sz="1801"/>
            </a:lvl3pPr>
            <a:lvl4pPr marL="1372286" indent="0" algn="ctr">
              <a:buNone/>
              <a:defRPr sz="1601"/>
            </a:lvl4pPr>
            <a:lvl5pPr marL="1829714" indent="0" algn="ctr">
              <a:buNone/>
              <a:defRPr sz="1601"/>
            </a:lvl5pPr>
            <a:lvl6pPr marL="2287143" indent="0" algn="ctr">
              <a:buNone/>
              <a:defRPr sz="1601"/>
            </a:lvl6pPr>
            <a:lvl7pPr marL="2744572" indent="0" algn="ctr">
              <a:buNone/>
              <a:defRPr sz="1601"/>
            </a:lvl7pPr>
            <a:lvl8pPr marL="3202000" indent="0" algn="ctr">
              <a:buNone/>
              <a:defRPr sz="1601"/>
            </a:lvl8pPr>
            <a:lvl9pPr marL="3659429" indent="0" algn="ctr">
              <a:buNone/>
              <a:defRPr sz="1601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2437383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FADBBF-26A8-B3EE-5C32-D88AAD1BF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2A8CC83-5235-2ECC-7320-7BD60249F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8841519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501361D-AD52-46E2-7149-209E1EA56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85" y="1710530"/>
            <a:ext cx="10514725" cy="2852471"/>
          </a:xfrm>
          <a:prstGeom prst="rect">
            <a:avLst/>
          </a:prstGeom>
        </p:spPr>
        <p:txBody>
          <a:bodyPr anchor="b"/>
          <a:lstStyle>
            <a:lvl1pPr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D4F6B30-5D4D-818C-740B-320A15D92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285" y="4590000"/>
            <a:ext cx="10514725" cy="149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457429" indent="0">
              <a:buNone/>
              <a:defRPr sz="2001"/>
            </a:lvl2pPr>
            <a:lvl3pPr marL="914857" indent="0">
              <a:buNone/>
              <a:defRPr sz="1801"/>
            </a:lvl3pPr>
            <a:lvl4pPr marL="1372286" indent="0">
              <a:buNone/>
              <a:defRPr sz="1601"/>
            </a:lvl4pPr>
            <a:lvl5pPr marL="1829714" indent="0">
              <a:buNone/>
              <a:defRPr sz="1601"/>
            </a:lvl5pPr>
            <a:lvl6pPr marL="2287143" indent="0">
              <a:buNone/>
              <a:defRPr sz="1601"/>
            </a:lvl6pPr>
            <a:lvl7pPr marL="2744572" indent="0">
              <a:buNone/>
              <a:defRPr sz="1601"/>
            </a:lvl7pPr>
            <a:lvl8pPr marL="3202000" indent="0">
              <a:buNone/>
              <a:defRPr sz="1601"/>
            </a:lvl8pPr>
            <a:lvl9pPr marL="3659429" indent="0">
              <a:buNone/>
              <a:defRPr sz="16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7532263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EA137B5-53B8-7503-F74F-A007427BB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4C30E50-32C4-F35A-8C87-2D9143BE14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637" y="1824883"/>
            <a:ext cx="5154651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43E5847-D1B8-0389-1FC0-11AE81B12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94" y="1824883"/>
            <a:ext cx="5156770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17725631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F6436CF-4BEE-3DD3-6785-F5A271556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6" y="365295"/>
            <a:ext cx="10514725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591F726-CDD5-7675-A1FF-9F68F92F0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755" y="1681942"/>
            <a:ext cx="5156768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BBDCF0E-DDFC-2536-CB0F-FAC6990BE9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755" y="2504648"/>
            <a:ext cx="5156768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4476574-A067-6F90-BA02-36ACCDF549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180" y="1681942"/>
            <a:ext cx="5184300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F9B013F-73C7-3734-129F-F29D367ABF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180" y="2504648"/>
            <a:ext cx="5184300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29922897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ABEE2B6-DC59-A8B7-420C-1DDE0ACED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8857223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8846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FCB33CA-267A-0627-91D7-DCBE7F3DC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10CEF4C-7C4D-2C5F-DAEB-0AE83EE4E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>
              <a:defRPr sz="3202"/>
            </a:lvl1pPr>
            <a:lvl2pPr>
              <a:defRPr sz="2801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2CCDEA3-7A91-7B1A-388D-0FADE45ED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30276428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BDA64F-0E82-1706-857B-CB42CCF3A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D41105A-E43C-C5A3-012A-F3B6933136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2"/>
            </a:lvl1pPr>
            <a:lvl2pPr marL="457429" indent="0">
              <a:buNone/>
              <a:defRPr sz="2801"/>
            </a:lvl2pPr>
            <a:lvl3pPr marL="914857" indent="0">
              <a:buNone/>
              <a:defRPr sz="2401"/>
            </a:lvl3pPr>
            <a:lvl4pPr marL="1372286" indent="0">
              <a:buNone/>
              <a:defRPr sz="2001"/>
            </a:lvl4pPr>
            <a:lvl5pPr marL="1829714" indent="0">
              <a:buNone/>
              <a:defRPr sz="2001"/>
            </a:lvl5pPr>
            <a:lvl6pPr marL="2287143" indent="0">
              <a:buNone/>
              <a:defRPr sz="2001"/>
            </a:lvl6pPr>
            <a:lvl7pPr marL="2744572" indent="0">
              <a:buNone/>
              <a:defRPr sz="2001"/>
            </a:lvl7pPr>
            <a:lvl8pPr marL="3202000" indent="0">
              <a:buNone/>
              <a:defRPr sz="2001"/>
            </a:lvl8pPr>
            <a:lvl9pPr marL="3659429" indent="0">
              <a:buNone/>
              <a:defRPr sz="2001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2B469E5-C059-8160-67C0-E10E4D3C9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4773612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097CCF-E912-5034-0444-6438E6F32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BF5D0C0-AE7A-8D00-C43D-CFDD848B5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1720208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2EDE121-7391-11A1-FF9E-3ABDFAEA13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210" y="365295"/>
            <a:ext cx="2628153" cy="5811353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6D18660-9BAA-1F74-6450-317FB478C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365295"/>
            <a:ext cx="7683268" cy="58113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23400318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2936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1320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9669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8438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2373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5887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9580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6931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827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883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01454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A130E-E3B8-4EBE-931F-81B26B8448AA}" type="datetime1">
              <a:rPr lang="ko-KR" altLang="en-US" smtClean="0"/>
              <a:pPr/>
              <a:t>2025-10-12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C6A38-4290-41DD-B95C-4155372FD4A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157621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3836A-82A3-4C8B-9D31-CD724F3673ED}" type="datetime1">
              <a:rPr lang="ko-KR" altLang="en-US" smtClean="0"/>
              <a:pPr/>
              <a:t>2025-10-12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03084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BAF6-36D0-4DD8-B695-D4C1B37E35D6}" type="datetime1">
              <a:rPr lang="ko-KR" altLang="en-US" smtClean="0"/>
              <a:pPr/>
              <a:t>2025-10-12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763643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28D28-603B-4EFC-80F8-17E5E9107035}" type="datetime1">
              <a:rPr lang="ko-KR" altLang="en-US" smtClean="0"/>
              <a:pPr/>
              <a:t>2025-10-12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32475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1F4E-0809-4239-8034-C38E431DAF92}" type="datetime1">
              <a:rPr lang="ko-KR" altLang="en-US" smtClean="0"/>
              <a:pPr/>
              <a:t>2025-10-12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68447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DA496-7307-4E8B-88DE-CB97B48BAB6F}" type="datetime1">
              <a:rPr lang="ko-KR" altLang="en-US" smtClean="0"/>
              <a:pPr/>
              <a:t>2025-10-12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25965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/>
          </p:cNvSpPr>
          <p:nvPr>
            <p:ph type="tbl" sz="quarter" idx="13"/>
          </p:nvPr>
        </p:nvSpPr>
        <p:spPr>
          <a:xfrm>
            <a:off x="608037" y="1643063"/>
            <a:ext cx="10972800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1E90-850C-410B-8B89-8394F580CFDA}" type="datetime1">
              <a:rPr lang="ko-KR" altLang="en-US" smtClean="0"/>
              <a:pPr/>
              <a:t>2025-10-12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406927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608037" y="398422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6037" y="398422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/>
              <a:pPr/>
              <a:t>2025-10-12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0264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2025-10-12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730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/>
              <a:t>2025-10-12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885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62" r:id="rId1"/>
    <p:sldLayoutId id="2147485163" r:id="rId2"/>
    <p:sldLayoutId id="2147485164" r:id="rId3"/>
    <p:sldLayoutId id="2147485165" r:id="rId4"/>
    <p:sldLayoutId id="2147485166" r:id="rId5"/>
    <p:sldLayoutId id="2147485167" r:id="rId6"/>
    <p:sldLayoutId id="2147485168" r:id="rId7"/>
    <p:sldLayoutId id="2147485169" r:id="rId8"/>
    <p:sldLayoutId id="2147485170" r:id="rId9"/>
    <p:sldLayoutId id="2147485171" r:id="rId10"/>
    <p:sldLayoutId id="2147485172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504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74" r:id="rId1"/>
    <p:sldLayoutId id="2147485175" r:id="rId2"/>
    <p:sldLayoutId id="2147485176" r:id="rId3"/>
    <p:sldLayoutId id="2147485177" r:id="rId4"/>
    <p:sldLayoutId id="2147485178" r:id="rId5"/>
    <p:sldLayoutId id="2147485179" r:id="rId6"/>
    <p:sldLayoutId id="2147485180" r:id="rId7"/>
    <p:sldLayoutId id="2147485181" r:id="rId8"/>
    <p:sldLayoutId id="2147485182" r:id="rId9"/>
    <p:sldLayoutId id="2147485183" r:id="rId10"/>
    <p:sldLayoutId id="2147485184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38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66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>
            <a:off x="282221" y="1679807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6" tIns="45682" rIns="9130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734"/>
            <a:ext cx="504892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640" y="6250734"/>
            <a:ext cx="504892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734"/>
            <a:ext cx="154910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06" tIns="45682" rIns="9130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9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</p:sldLayoutIdLst>
  <p:transition/>
  <p:txStyles>
    <p:titleStyle>
      <a:lvl1pPr algn="ctr" defTabSz="912969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96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72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20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22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761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0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84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374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918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3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6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6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8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7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51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674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674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674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99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8" r:id="rId1"/>
    <p:sldLayoutId id="2147485089" r:id="rId2"/>
    <p:sldLayoutId id="2147485090" r:id="rId3"/>
    <p:sldLayoutId id="2147485091" r:id="rId4"/>
    <p:sldLayoutId id="2147485092" r:id="rId5"/>
    <p:sldLayoutId id="2147485093" r:id="rId6"/>
    <p:sldLayoutId id="2147485094" r:id="rId7"/>
    <p:sldLayoutId id="2147485095" r:id="rId8"/>
    <p:sldLayoutId id="2147485096" r:id="rId9"/>
    <p:sldLayoutId id="2147485097" r:id="rId10"/>
    <p:sldLayoutId id="2147485098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79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0" r:id="rId1"/>
    <p:sldLayoutId id="2147485101" r:id="rId2"/>
    <p:sldLayoutId id="2147485102" r:id="rId3"/>
    <p:sldLayoutId id="2147485103" r:id="rId4"/>
    <p:sldLayoutId id="2147485104" r:id="rId5"/>
    <p:sldLayoutId id="2147485105" r:id="rId6"/>
    <p:sldLayoutId id="2147485106" r:id="rId7"/>
    <p:sldLayoutId id="2147485107" r:id="rId8"/>
    <p:sldLayoutId id="2147485108" r:id="rId9"/>
    <p:sldLayoutId id="2147485109" r:id="rId10"/>
    <p:sldLayoutId id="2147485110" r:id="rId11"/>
    <p:sldLayoutId id="2147485111" r:id="rId12"/>
  </p:sldLayoutIdLst>
  <p:txStyles>
    <p:titleStyle>
      <a:lvl1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 kern="1200">
          <a:solidFill>
            <a:schemeClr val="tx2"/>
          </a:solidFill>
          <a:latin typeface="+mj-lt"/>
          <a:ea typeface="+mj-ea"/>
          <a:cs typeface="+mj-cs"/>
          <a:sym typeface="함초롬돋움" charset="-127"/>
        </a:defRPr>
      </a:lvl1pPr>
      <a:lvl2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2pPr>
      <a:lvl3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3pPr>
      <a:lvl4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4pPr>
      <a:lvl5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5pPr>
      <a:lvl6pPr marL="457429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6pPr>
      <a:lvl7pPr marL="914857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7pPr>
      <a:lvl8pPr marL="1372286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8pPr>
      <a:lvl9pPr marL="1829714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9pPr>
    </p:titleStyle>
    <p:bodyStyle>
      <a:lvl1pPr marL="343071" indent="-343071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3202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1pPr>
      <a:lvl2pPr marL="743321" indent="-285893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2pPr>
      <a:lvl3pPr marL="1143572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함초롬돋움" charset="-127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3pPr>
      <a:lvl4pPr marL="1601000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4pPr>
      <a:lvl5pPr marL="2058429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»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5pPr>
      <a:lvl6pPr marL="2515857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3286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715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8143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857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286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714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7143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572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200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9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92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3" r:id="rId1"/>
    <p:sldLayoutId id="2147485114" r:id="rId2"/>
    <p:sldLayoutId id="2147485115" r:id="rId3"/>
    <p:sldLayoutId id="2147485116" r:id="rId4"/>
    <p:sldLayoutId id="2147485117" r:id="rId5"/>
    <p:sldLayoutId id="2147485118" r:id="rId6"/>
    <p:sldLayoutId id="2147485119" r:id="rId7"/>
    <p:sldLayoutId id="2147485120" r:id="rId8"/>
    <p:sldLayoutId id="2147485121" r:id="rId9"/>
    <p:sldLayoutId id="2147485122" r:id="rId10"/>
    <p:sldLayoutId id="2147485123" r:id="rId11"/>
  </p:sldLayoutIdLst>
  <p:txStyles>
    <p:titleStyle>
      <a:lvl1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 kern="1200">
          <a:solidFill>
            <a:schemeClr val="tx2"/>
          </a:solidFill>
          <a:latin typeface="+mj-lt"/>
          <a:ea typeface="+mj-ea"/>
          <a:cs typeface="+mj-cs"/>
          <a:sym typeface="함초롬돋움" charset="-127"/>
        </a:defRPr>
      </a:lvl1pPr>
      <a:lvl2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2pPr>
      <a:lvl3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3pPr>
      <a:lvl4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4pPr>
      <a:lvl5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5pPr>
      <a:lvl6pPr marL="457429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6pPr>
      <a:lvl7pPr marL="914857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7pPr>
      <a:lvl8pPr marL="1372286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8pPr>
      <a:lvl9pPr marL="1829714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9pPr>
    </p:titleStyle>
    <p:bodyStyle>
      <a:lvl1pPr marL="343071" indent="-343071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3202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1pPr>
      <a:lvl2pPr marL="743321" indent="-285893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2pPr>
      <a:lvl3pPr marL="1143572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함초롬돋움" charset="-127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3pPr>
      <a:lvl4pPr marL="1601000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4pPr>
      <a:lvl5pPr marL="2058429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»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5pPr>
      <a:lvl6pPr marL="2515857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3286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715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8143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857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286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714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7143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572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200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9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74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5" r:id="rId1"/>
    <p:sldLayoutId id="2147485126" r:id="rId2"/>
    <p:sldLayoutId id="2147485127" r:id="rId3"/>
    <p:sldLayoutId id="2147485128" r:id="rId4"/>
    <p:sldLayoutId id="2147485129" r:id="rId5"/>
    <p:sldLayoutId id="2147485130" r:id="rId6"/>
    <p:sldLayoutId id="2147485131" r:id="rId7"/>
    <p:sldLayoutId id="2147485132" r:id="rId8"/>
    <p:sldLayoutId id="2147485133" r:id="rId9"/>
    <p:sldLayoutId id="2147485134" r:id="rId10"/>
    <p:sldLayoutId id="2147485135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2D86A-5F52-4165-8473-F1B836277586}" type="datetime1">
              <a:rPr lang="ko-KR" altLang="en-US" smtClean="0"/>
              <a:pPr/>
              <a:t>2025-10-12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6661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9" r:id="rId1"/>
    <p:sldLayoutId id="2147485150" r:id="rId2"/>
    <p:sldLayoutId id="2147485151" r:id="rId3"/>
    <p:sldLayoutId id="2147485152" r:id="rId4"/>
    <p:sldLayoutId id="2147485153" r:id="rId5"/>
    <p:sldLayoutId id="2147485154" r:id="rId6"/>
    <p:sldLayoutId id="2147485155" r:id="rId7"/>
    <p:sldLayoutId id="2147485156" r:id="rId8"/>
    <p:sldLayoutId id="2147485157" r:id="rId9"/>
    <p:sldLayoutId id="2147485158" r:id="rId10"/>
    <p:sldLayoutId id="2147485159" r:id="rId11"/>
    <p:sldLayoutId id="2147485160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bin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21.bin"/><Relationship Id="rId5" Type="http://schemas.openxmlformats.org/officeDocument/2006/relationships/image" Target="../media/image20.bin"/><Relationship Id="rId4" Type="http://schemas.openxmlformats.org/officeDocument/2006/relationships/image" Target="../media/image19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bin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19.bin"/><Relationship Id="rId5" Type="http://schemas.openxmlformats.org/officeDocument/2006/relationships/image" Target="../media/image22.bin"/><Relationship Id="rId4" Type="http://schemas.openxmlformats.org/officeDocument/2006/relationships/image" Target="../media/image2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bin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19.bin"/><Relationship Id="rId5" Type="http://schemas.openxmlformats.org/officeDocument/2006/relationships/image" Target="../media/image24.bin"/><Relationship Id="rId4" Type="http://schemas.openxmlformats.org/officeDocument/2006/relationships/image" Target="../media/image2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bin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9.bin"/><Relationship Id="rId5" Type="http://schemas.openxmlformats.org/officeDocument/2006/relationships/image" Target="../media/image25.bin"/><Relationship Id="rId4" Type="http://schemas.openxmlformats.org/officeDocument/2006/relationships/image" Target="../media/image2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bin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9.bin"/><Relationship Id="rId5" Type="http://schemas.openxmlformats.org/officeDocument/2006/relationships/image" Target="../media/image26.bin"/><Relationship Id="rId4" Type="http://schemas.openxmlformats.org/officeDocument/2006/relationships/image" Target="../media/image23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769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74" rIns="9127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31" y="1052739"/>
            <a:ext cx="3079520" cy="1862028"/>
          </a:xfrm>
          <a:prstGeom prst="rect">
            <a:avLst/>
          </a:prstGeom>
          <a:noFill/>
        </p:spPr>
        <p:txBody>
          <a:bodyPr wrap="none" lIns="91356" tIns="45710" rIns="9135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DD03D-CBCD-8FB0-9C15-0A93A27D9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41D71D3-D142-6095-A36E-14FBF2374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55590B-78C7-DF92-6D64-6767C5F593BC}"/>
              </a:ext>
            </a:extLst>
          </p:cNvPr>
          <p:cNvSpPr txBox="1"/>
          <p:nvPr/>
        </p:nvSpPr>
        <p:spPr>
          <a:xfrm>
            <a:off x="247402" y="204066"/>
            <a:ext cx="3412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11D016-179E-49B2-1D86-77FB8B97F9B6}"/>
              </a:ext>
            </a:extLst>
          </p:cNvPr>
          <p:cNvSpPr txBox="1"/>
          <p:nvPr/>
        </p:nvSpPr>
        <p:spPr>
          <a:xfrm>
            <a:off x="1953538" y="1108177"/>
            <a:ext cx="77947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그날에 우리 주님께서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밤 중에 찾아오실 때에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기름 준비된 자만이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잔치 자리 들어가네</a:t>
            </a:r>
            <a:r>
              <a:rPr lang="en-US" altLang="ko-KR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(X2)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221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72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22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92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99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96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06" tIns="45682" rIns="9130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2025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10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월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12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2987" y="2408586"/>
            <a:ext cx="11987281" cy="2277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06" tIns="45682" rIns="91306" bIns="45682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오늘은 성령강림 후 </a:t>
            </a:r>
            <a:endParaRPr kumimoji="1" lang="en-US" altLang="ko-KR" sz="7100" b="1" i="0" u="none" strike="noStrike" kern="1200" cap="none" spc="0" normalizeH="0" baseline="0" noProof="0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/>
              <a:ea typeface="HY헤드라인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열</a:t>
            </a:r>
            <a:r>
              <a:rPr kumimoji="1" lang="ko-KR" altLang="en-US" sz="71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여</a:t>
            </a:r>
            <a:r>
              <a:rPr kumimoji="1" lang="ko-KR" altLang="en-US" sz="7100" b="1" i="0" u="none" strike="noStrike" kern="1200" cap="none" spc="0" normalizeH="0" baseline="0" noProof="0" dirty="0" err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덟번째주일</a:t>
            </a: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 입니다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81436-28BF-C683-45EA-15A09C49B133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55A2E-05CA-B688-011C-B7BDBB5FE7B7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15093D-4E28-F98D-D40F-3C05DE9565AD}"/>
              </a:ext>
            </a:extLst>
          </p:cNvPr>
          <p:cNvSpPr txBox="1"/>
          <p:nvPr/>
        </p:nvSpPr>
        <p:spPr>
          <a:xfrm>
            <a:off x="3318662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80735" y="354227"/>
            <a:ext cx="8452022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찬양해요</a:t>
            </a:r>
            <a: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~</a:t>
            </a:r>
            <a:endParaRPr kumimoji="0" lang="ko-KR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9012194" y="231116"/>
            <a:ext cx="13297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♪</a:t>
            </a:r>
          </a:p>
        </p:txBody>
      </p:sp>
    </p:spTree>
    <p:extLst>
      <p:ext uri="{BB962C8B-B14F-4D97-AF65-F5344CB8AC3E}">
        <p14:creationId xmlns:p14="http://schemas.microsoft.com/office/powerpoint/2010/main" val="1806197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7FD143-2E7F-EA62-9617-30C645BBA470}"/>
              </a:ext>
            </a:extLst>
          </p:cNvPr>
          <p:cNvSpPr txBox="1"/>
          <p:nvPr/>
        </p:nvSpPr>
        <p:spPr>
          <a:xfrm>
            <a:off x="283280" y="525336"/>
            <a:ext cx="61828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 감사해요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08B0A4-5B18-FF7C-3D46-9FA175656730}"/>
              </a:ext>
            </a:extLst>
          </p:cNvPr>
          <p:cNvSpPr txBox="1"/>
          <p:nvPr/>
        </p:nvSpPr>
        <p:spPr>
          <a:xfrm>
            <a:off x="283280" y="1528191"/>
            <a:ext cx="12401362" cy="509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 감사해요 주님의 사랑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또 주님이 주신 이 모든 것을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 기르시고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또 입히시고 돌보아 주신 것 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감사해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093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B5ACE-3F49-EC5F-BE61-C35261A76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02A96B03-29FB-EA38-4F94-B0E00FA5E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A3A558-99D3-B746-AC66-06920AD88208}"/>
              </a:ext>
            </a:extLst>
          </p:cNvPr>
          <p:cNvSpPr txBox="1"/>
          <p:nvPr/>
        </p:nvSpPr>
        <p:spPr>
          <a:xfrm>
            <a:off x="283280" y="525336"/>
            <a:ext cx="61828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 감사해요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2031D4-8C96-5022-B1BB-20B93DCFC604}"/>
              </a:ext>
            </a:extLst>
          </p:cNvPr>
          <p:cNvSpPr txBox="1"/>
          <p:nvPr/>
        </p:nvSpPr>
        <p:spPr>
          <a:xfrm>
            <a:off x="283280" y="1528191"/>
            <a:ext cx="12401362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맑은 하늘도 울창한 숲도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논밭에 황금색 곡식들도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햇빛 주시고 단비 내리신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그 크신 사랑 </a:t>
            </a:r>
            <a:r>
              <a:rPr kumimoji="0" lang="ko-KR" altLang="en-US" sz="5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감사찬양</a:t>
            </a:r>
            <a:r>
              <a:rPr kumimoji="0" lang="ko-KR" altLang="en-US" sz="5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00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82578-A51E-97BE-3107-E55FE77C7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1A109C14-CEFF-4850-1D28-6D6289A16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DF754C-8DCE-6374-9B7F-4C5F70E6AA27}"/>
              </a:ext>
            </a:extLst>
          </p:cNvPr>
          <p:cNvSpPr txBox="1"/>
          <p:nvPr/>
        </p:nvSpPr>
        <p:spPr>
          <a:xfrm>
            <a:off x="283280" y="525336"/>
            <a:ext cx="61828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 감사해요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D72F33-BB8F-DF34-0A6B-C18B599ABD10}"/>
              </a:ext>
            </a:extLst>
          </p:cNvPr>
          <p:cNvSpPr txBox="1"/>
          <p:nvPr/>
        </p:nvSpPr>
        <p:spPr>
          <a:xfrm>
            <a:off x="283280" y="1528191"/>
            <a:ext cx="12401362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 감사해요 주님의 사랑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또 주님이 주신 모든 것을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 기르시고 또 입히시고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돌보아주신</a:t>
            </a:r>
            <a:r>
              <a:rPr kumimoji="0" lang="ko-KR" altLang="en-US" sz="5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것 감사해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인도해 주신 은혜 감사해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876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-4712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66" tIns="45710" rIns="9136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800"/>
            <a:ext cx="7848872" cy="1308030"/>
          </a:xfrm>
          <a:prstGeom prst="rect">
            <a:avLst/>
          </a:prstGeom>
          <a:noFill/>
        </p:spPr>
        <p:txBody>
          <a:bodyPr wrap="square" lIns="91366" tIns="45710" rIns="9136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한유은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74822" y="142711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7060" y="1943988"/>
            <a:ext cx="7848872" cy="341630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lvl="0" algn="ctr">
              <a:defRPr/>
            </a:pPr>
            <a:r>
              <a:rPr lang="ko-KR" altLang="en-US" sz="7200" b="1" dirty="0" err="1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  <a:endParaRPr lang="ko-KR" altLang="en-US" sz="72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endParaRPr lang="en-US" altLang="ko-KR" sz="72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7200" b="1" dirty="0">
                <a:solidFill>
                  <a:prstClr val="black"/>
                </a:solidFill>
                <a:latin typeface="HY중고딕"/>
                <a:ea typeface="HY중고딕"/>
              </a:rPr>
              <a:t>요한복음</a:t>
            </a:r>
            <a:r>
              <a:rPr lang="en-US" altLang="ko-KR" sz="7200" b="1" dirty="0">
                <a:solidFill>
                  <a:prstClr val="black"/>
                </a:solidFill>
                <a:latin typeface="HY중고딕"/>
                <a:ea typeface="HY중고딕"/>
              </a:rPr>
              <a:t>6</a:t>
            </a:r>
            <a:r>
              <a:rPr lang="ko-KR" altLang="en-US" sz="7200" b="1" dirty="0">
                <a:solidFill>
                  <a:prstClr val="black"/>
                </a:solidFill>
                <a:latin typeface="HY중고딕"/>
                <a:ea typeface="HY중고딕"/>
              </a:rPr>
              <a:t>장</a:t>
            </a:r>
            <a:r>
              <a:rPr lang="en-US" altLang="ko-KR" sz="7200" b="1" dirty="0">
                <a:solidFill>
                  <a:prstClr val="black"/>
                </a:solidFill>
                <a:latin typeface="HY중고딕"/>
                <a:ea typeface="HY중고딕"/>
              </a:rPr>
              <a:t>11</a:t>
            </a:r>
            <a:r>
              <a:rPr lang="ko-KR" altLang="en-US" sz="7200" b="1" dirty="0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295797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r>
              <a:rPr lang="en-US" altLang="ko-KR" sz="5500" b="1">
                <a:solidFill>
                  <a:prstClr val="black"/>
                </a:solidFill>
              </a:rPr>
              <a:t> </a:t>
            </a:r>
            <a:endParaRPr lang="ko-KR" altLang="en-US" sz="550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endParaRPr lang="ko-KR" altLang="en-US" sz="6500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9" y="428504"/>
            <a:ext cx="11926185" cy="1107975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lvl="0">
              <a:defRPr/>
            </a:pPr>
            <a:r>
              <a:rPr lang="ko-KR" altLang="en-US" sz="5500" b="1" dirty="0">
                <a:solidFill>
                  <a:srgbClr val="000000"/>
                </a:solidFill>
              </a:rPr>
              <a:t> </a:t>
            </a:r>
            <a:r>
              <a:rPr lang="ko-KR" altLang="en-US" sz="6600" b="1" dirty="0">
                <a:solidFill>
                  <a:srgbClr val="000000"/>
                </a:solidFill>
              </a:rPr>
              <a:t>성경봉독</a:t>
            </a:r>
            <a:r>
              <a:rPr lang="en-US" altLang="ko-KR" sz="6600" b="1" dirty="0">
                <a:solidFill>
                  <a:srgbClr val="000000"/>
                </a:solidFill>
              </a:rPr>
              <a:t>-</a:t>
            </a:r>
            <a:r>
              <a:rPr lang="ko-KR" altLang="en-US" sz="6600" b="1" dirty="0">
                <a:solidFill>
                  <a:srgbClr val="000000"/>
                </a:solidFill>
              </a:rPr>
              <a:t> 요한복음  </a:t>
            </a:r>
            <a:r>
              <a:rPr lang="en-US" altLang="ko-KR" sz="6600" b="1" dirty="0">
                <a:solidFill>
                  <a:srgbClr val="000000"/>
                </a:solidFill>
              </a:rPr>
              <a:t>6</a:t>
            </a:r>
            <a:r>
              <a:rPr lang="ko-KR" altLang="en-US" sz="6600" b="1" dirty="0">
                <a:solidFill>
                  <a:srgbClr val="000000"/>
                </a:solidFill>
              </a:rPr>
              <a:t>장</a:t>
            </a:r>
          </a:p>
        </p:txBody>
      </p:sp>
      <p:sp>
        <p:nvSpPr>
          <p:cNvPr id="11" name="가로 글상자 10"/>
          <p:cNvSpPr txBox="1"/>
          <p:nvPr/>
        </p:nvSpPr>
        <p:spPr>
          <a:xfrm>
            <a:off x="576753" y="1949109"/>
            <a:ext cx="12884067" cy="4093424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lvl="0">
              <a:defRPr/>
            </a:pPr>
            <a:r>
              <a:rPr lang="en-US" altLang="ko-KR" sz="6400" b="1" dirty="0"/>
              <a:t>11</a:t>
            </a:r>
            <a:r>
              <a:rPr lang="ko-KR" altLang="en-US" sz="6400" b="1" dirty="0"/>
              <a:t>예수께서 떡을 가져 축사하</a:t>
            </a:r>
            <a:endParaRPr lang="en-US" altLang="ko-KR" sz="6400" b="1" dirty="0"/>
          </a:p>
          <a:p>
            <a:pPr lvl="0">
              <a:defRPr/>
            </a:pPr>
            <a:r>
              <a:rPr lang="ko-KR" altLang="en-US" sz="6400" b="1" dirty="0"/>
              <a:t>신 후에 앉아있는 자들에게 나</a:t>
            </a:r>
            <a:endParaRPr lang="en-US" altLang="ko-KR" sz="6400" b="1" dirty="0"/>
          </a:p>
          <a:p>
            <a:pPr lvl="0">
              <a:defRPr/>
            </a:pPr>
            <a:r>
              <a:rPr lang="ko-KR" altLang="en-US" sz="6400" b="1" dirty="0"/>
              <a:t>눠 주시고 물고기도 그렇게</a:t>
            </a:r>
            <a:endParaRPr lang="en-US" altLang="ko-KR" sz="6400" b="1" dirty="0"/>
          </a:p>
          <a:p>
            <a:pPr lvl="0">
              <a:defRPr/>
            </a:pPr>
            <a:r>
              <a:rPr lang="ko-KR" altLang="en-US" sz="6400" b="1" dirty="0"/>
              <a:t>그들의 원대로 </a:t>
            </a:r>
            <a:r>
              <a:rPr lang="ko-KR" altLang="en-US" sz="6400" b="1" dirty="0" err="1"/>
              <a:t>주시니라</a:t>
            </a:r>
            <a:r>
              <a:rPr lang="ko-KR" altLang="en-US" sz="6400" b="1" dirty="0"/>
              <a:t> </a:t>
            </a:r>
            <a:endParaRPr lang="en-US" altLang="ko-KR" sz="6400" b="1" dirty="0"/>
          </a:p>
        </p:txBody>
      </p:sp>
    </p:spTree>
    <p:extLst>
      <p:ext uri="{BB962C8B-B14F-4D97-AF65-F5344CB8AC3E}">
        <p14:creationId xmlns:p14="http://schemas.microsoft.com/office/powerpoint/2010/main" val="7871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-265720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58184" y="1619815"/>
            <a:ext cx="8875632" cy="437040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54" tIns="45710" rIns="91354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6200" b="1" dirty="0">
                <a:solidFill>
                  <a:prstClr val="black"/>
                </a:solidFill>
                <a:latin typeface="HY그래픽M"/>
                <a:ea typeface="HY그래픽M"/>
              </a:rPr>
              <a:t>설      교</a:t>
            </a:r>
            <a:endParaRPr lang="en-US" altLang="ko-KR" sz="6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buNone/>
              <a:defRPr/>
            </a:pP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6000" b="1" dirty="0">
                <a:solidFill>
                  <a:srgbClr val="FF0000"/>
                </a:solidFill>
                <a:latin typeface="HY그래픽M"/>
                <a:ea typeface="HY그래픽M"/>
              </a:rPr>
              <a:t>오병이어</a:t>
            </a:r>
            <a:r>
              <a:rPr lang="ko-KR" altLang="en-US" sz="5200" b="1" dirty="0">
                <a:latin typeface="HY그래픽M"/>
                <a:ea typeface="HY그래픽M"/>
              </a:rPr>
              <a:t> 이야기</a:t>
            </a:r>
            <a:endParaRPr lang="en-US" altLang="ko-KR" sz="5200" b="1" dirty="0">
              <a:latin typeface="HY그래픽M"/>
              <a:ea typeface="HY그래픽M"/>
            </a:endParaRPr>
          </a:p>
          <a:p>
            <a:pPr lvl="0" algn="ctr">
              <a:defRPr/>
            </a:pPr>
            <a:endParaRPr lang="en-US" altLang="ko-KR" sz="4800" b="1" dirty="0"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600" b="1" dirty="0" err="1">
                <a:solidFill>
                  <a:srgbClr val="000000"/>
                </a:solidFill>
                <a:latin typeface="HY그래픽M"/>
                <a:ea typeface="HY그래픽M"/>
              </a:rPr>
              <a:t>김광래</a:t>
            </a:r>
            <a:r>
              <a:rPr lang="ko-KR" altLang="en-US" sz="5600" b="1" dirty="0">
                <a:solidFill>
                  <a:srgbClr val="000000"/>
                </a:solidFill>
                <a:latin typeface="HY그래픽M"/>
                <a:ea typeface="HY그래픽M"/>
              </a:rPr>
              <a:t> 목사님</a:t>
            </a:r>
          </a:p>
        </p:txBody>
      </p:sp>
    </p:spTree>
    <p:extLst>
      <p:ext uri="{BB962C8B-B14F-4D97-AF65-F5344CB8AC3E}">
        <p14:creationId xmlns:p14="http://schemas.microsoft.com/office/powerpoint/2010/main" val="41947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865" y="489859"/>
            <a:ext cx="10776857" cy="3785648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헌금 찬양</a:t>
            </a:r>
            <a: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/>
            </a:r>
            <a:b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</a:br>
            <a:r>
              <a:rPr kumimoji="0" lang="ko-KR" alt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하이어</a:t>
            </a:r>
            <a:r>
              <a:rPr kumimoji="0" lang="ko-KR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 성가대</a:t>
            </a:r>
            <a: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 </a:t>
            </a:r>
            <a:endParaRPr kumimoji="0" lang="ko-KR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56" tIns="45710" rIns="9135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24677" y="5081237"/>
            <a:ext cx="7848872" cy="130803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김사랑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8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853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1" y="0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206521" y="300354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u="sng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6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239443" y="1437323"/>
            <a:ext cx="11530233" cy="4922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0" marR="0" lvl="0" indent="0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1.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 그리스도 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향기 가득한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하나님의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자녀되기를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소망합니다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442913" indent="-442913">
              <a:lnSpc>
                <a:spcPct val="150000"/>
              </a:lnSpc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2.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32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“</a:t>
            </a:r>
            <a:r>
              <a:rPr lang="ko-KR" altLang="en-US" sz="32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교회에서 놀자</a:t>
            </a:r>
            <a:r>
              <a:rPr lang="en-US" altLang="ko-KR" sz="32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” </a:t>
            </a:r>
            <a:r>
              <a:rPr lang="ko-KR" altLang="en-US" sz="32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프로그램이 </a:t>
            </a:r>
            <a:r>
              <a:rPr lang="en-US" altLang="ko-KR" sz="32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10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25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일</a:t>
            </a:r>
            <a:r>
              <a:rPr lang="en-US" altLang="ko-KR" sz="32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(</a:t>
            </a:r>
            <a:r>
              <a:rPr lang="ko-KR" altLang="en-US" sz="32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토</a:t>
            </a:r>
            <a:r>
              <a:rPr lang="en-US" altLang="ko-KR" sz="32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) </a:t>
            </a:r>
            <a:r>
              <a:rPr lang="en-US" altLang="ko-KR" sz="32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3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시 진행됩니다</a:t>
            </a:r>
            <a:endParaRPr lang="en-US" altLang="ko-KR" sz="3200" b="1" dirty="0" smtClean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marL="442913" indent="-442913">
              <a:lnSpc>
                <a:spcPct val="150000"/>
              </a:lnSpc>
              <a:tabLst>
                <a:tab pos="10048875" algn="l"/>
              </a:tabLst>
              <a:defRPr/>
            </a:pPr>
            <a:r>
              <a:rPr lang="en-US" altLang="ko-KR" sz="28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   (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풍성한 놀이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먹거리</a:t>
            </a:r>
            <a:r>
              <a:rPr lang="en-US" altLang="ko-KR" sz="28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 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준비 중이며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많은 친구들 초청 바랍니다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)</a:t>
            </a:r>
            <a:endParaRPr lang="en-US" altLang="ko-KR" sz="2800" b="1" dirty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어린이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역사기행 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11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월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3~5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일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서울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수원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궁궐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 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  <a:t>진행됩니다</a:t>
            </a:r>
            <a:endParaRPr kumimoji="0" lang="en-US" altLang="ko-KR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4. 10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월 생일 맞은 어린이를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축하합니다 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(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햄버거 파티 진행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)</a:t>
            </a:r>
            <a:endParaRPr lang="en-US" altLang="ko-KR" sz="2800" b="1" dirty="0" smtClean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lang="en-US" altLang="ko-KR" sz="3200" b="1" noProof="0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5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다음 주일 예배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임사자는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사회 임서현 어린이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</a:t>
            </a: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  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대표기도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신제하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어린이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헌금기도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임지섭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어린이 입니다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72036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1781" y="511879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성경 말씀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9" name="가로 글상자 10"/>
          <p:cNvSpPr txBox="1"/>
          <p:nvPr/>
        </p:nvSpPr>
        <p:spPr>
          <a:xfrm>
            <a:off x="1692737" y="2251069"/>
            <a:ext cx="8802964" cy="3508649"/>
          </a:xfrm>
          <a:prstGeom prst="rect">
            <a:avLst/>
          </a:prstGeom>
        </p:spPr>
        <p:txBody>
          <a:bodyPr vert="horz" wrap="square" lIns="91430" tIns="45718" rIns="91430" bIns="45718" anchor="t">
            <a:spAutoFit/>
          </a:bodyPr>
          <a:lstStyle/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우리는 구원 받는 자들에게나 </a:t>
            </a:r>
            <a:endParaRPr kumimoji="0" lang="en-US" altLang="ko-KR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망하는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자들에게나 </a:t>
            </a: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하나님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앞에서 그리스도의 향기니</a:t>
            </a:r>
          </a:p>
          <a:p>
            <a:pPr marL="0" marR="0" lvl="0" indent="0" algn="r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고린</a:t>
            </a:r>
            <a:r>
              <a:rPr kumimoji="0" lang="ko-KR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도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후서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 </a:t>
            </a: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15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절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391564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1781" y="511879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성경 말씀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7" name="PFE element 20">
            <a:extLst>
              <a:ext uri="{FF2B5EF4-FFF2-40B4-BE49-F238E27FC236}">
                <a16:creationId xmlns:a16="http://schemas.microsoft.com/office/drawing/2014/main" id="{B04F563F-E0BE-05FE-FF15-70F0C9067F87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60" y="2214127"/>
            <a:ext cx="10325859" cy="387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0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8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81026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10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생일을 축하합니다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!</a:t>
            </a:r>
            <a:endParaRPr kumimoji="0" lang="en-US" altLang="ko-KR" sz="47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8904563"/>
              </p:ext>
            </p:extLst>
          </p:nvPr>
        </p:nvGraphicFramePr>
        <p:xfrm>
          <a:off x="1047409" y="2579572"/>
          <a:ext cx="10097855" cy="35570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3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73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8957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구분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이름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749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어린이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ko-KR" altLang="en-US" sz="32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박시우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(6</a:t>
                      </a:r>
                      <a:r>
                        <a:rPr kumimoji="0" lang="ko-KR" altLang="en-US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426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4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5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6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 예배 위원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339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284480"/>
            <a:ext cx="11582400" cy="6451600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365760" y="2384473"/>
            <a:ext cx="11379199" cy="38369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78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735"/>
            <a:ext cx="6912768" cy="17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4" tIns="45678" rIns="9129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545"/>
            <a:ext cx="3575720" cy="5632299"/>
          </a:xfrm>
          <a:prstGeom prst="rect">
            <a:avLst/>
          </a:prstGeom>
          <a:noFill/>
        </p:spPr>
        <p:txBody>
          <a:bodyPr wrap="square" lIns="91370" tIns="45714" rIns="9137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CF267-27F5-76FC-F9B1-B29184029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FA72FEF-21DC-EA06-BCEC-D6AF89120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1041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E42EC3E8-87FB-BC34-DD4B-08614724E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383" y="1"/>
            <a:ext cx="91196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7E8930FD-F192-934D-0A31-757EE4DA6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0072A8DE-67FD-04C4-65F4-7C627DFFE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>
            <a:extLst>
              <a:ext uri="{FF2B5EF4-FFF2-40B4-BE49-F238E27FC236}">
                <a16:creationId xmlns:a16="http://schemas.microsoft.com/office/drawing/2014/main" id="{2498BACB-8C1A-F591-201A-6D9B7A5D6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4DEDD255-4544-E5D5-0322-E6E31CA9B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>
            <a:extLst>
              <a:ext uri="{FF2B5EF4-FFF2-40B4-BE49-F238E27FC236}">
                <a16:creationId xmlns:a16="http://schemas.microsoft.com/office/drawing/2014/main" id="{9308E35B-5253-5BFD-A21E-2DF9F4CA3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BC6173B4-CE9D-2C9A-5D41-FE41FA57A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>
            <a:extLst>
              <a:ext uri="{FF2B5EF4-FFF2-40B4-BE49-F238E27FC236}">
                <a16:creationId xmlns:a16="http://schemas.microsoft.com/office/drawing/2014/main" id="{EA6181A7-9365-E482-538F-C2B9BE5D2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1028">
            <a:extLst>
              <a:ext uri="{FF2B5EF4-FFF2-40B4-BE49-F238E27FC236}">
                <a16:creationId xmlns:a16="http://schemas.microsoft.com/office/drawing/2014/main" id="{CF1E8C55-2165-D6E5-60FF-25FF3CCD9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1029">
            <a:extLst>
              <a:ext uri="{FF2B5EF4-FFF2-40B4-BE49-F238E27FC236}">
                <a16:creationId xmlns:a16="http://schemas.microsoft.com/office/drawing/2014/main" id="{1C2C2FAE-1473-586C-5E58-AEE72CDB6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3E3E09C-258B-1BDB-AE7D-5DD9A8E12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F0BE2A-DF72-7BEE-726F-83AE23B1E364}"/>
              </a:ext>
            </a:extLst>
          </p:cNvPr>
          <p:cNvSpPr txBox="1"/>
          <p:nvPr/>
        </p:nvSpPr>
        <p:spPr>
          <a:xfrm>
            <a:off x="258035" y="286042"/>
            <a:ext cx="3412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/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F94C5B-44C5-82C7-5236-D13AE9578CE2}"/>
              </a:ext>
            </a:extLst>
          </p:cNvPr>
          <p:cNvSpPr txBox="1"/>
          <p:nvPr/>
        </p:nvSpPr>
        <p:spPr>
          <a:xfrm>
            <a:off x="1655825" y="1246401"/>
            <a:ext cx="77947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b="1" dirty="0"/>
              <a:t>내 안에 부어 주소서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성령의 충만한 기름을 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내 안에 충만케 하소서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성령의 기름으로</a:t>
            </a:r>
            <a:r>
              <a:rPr lang="en-US" altLang="ko-KR" sz="5400" b="1" dirty="0"/>
              <a:t>(X2)</a:t>
            </a:r>
            <a:endParaRPr lang="ko-KR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232461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0D39C-28B7-C8C3-BF58-58CA213AA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15135EE-05B5-F39A-D302-E3606457F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C67081-A843-B337-E685-EEDA8132D9AF}"/>
              </a:ext>
            </a:extLst>
          </p:cNvPr>
          <p:cNvSpPr txBox="1"/>
          <p:nvPr/>
        </p:nvSpPr>
        <p:spPr>
          <a:xfrm>
            <a:off x="289931" y="249966"/>
            <a:ext cx="3412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CF2521-AC8D-E492-EC1F-5DB8D5E7DC0C}"/>
              </a:ext>
            </a:extLst>
          </p:cNvPr>
          <p:cNvSpPr txBox="1"/>
          <p:nvPr/>
        </p:nvSpPr>
        <p:spPr>
          <a:xfrm>
            <a:off x="1889743" y="1305340"/>
            <a:ext cx="779470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내게 기름 가득할 때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주의 복음 전할 수 있네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내게 기름 가득할 때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주의 사랑 베푸네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834510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10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6.xml><?xml version="1.0" encoding="utf-8"?>
<a:theme xmlns:a="http://schemas.openxmlformats.org/drawingml/2006/main" name="제목 슬라이드">
  <a:themeElements>
    <a:clrScheme name="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제목 슬라이드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lnDef>
  </a:objectDefaults>
  <a:extraClrSchemeLst>
    <a:extraClrScheme>
      <a:clrScheme name="제목 슬라이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제목 및 내용 4개">
  <a:themeElements>
    <a:clrScheme name="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제목 및 내용 4개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lnDef>
  </a:objectDefaults>
  <a:extraClrSchemeLst>
    <a:extraClrScheme>
      <a:clrScheme name="제목 및 내용 4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Times New Roman"/>
      </a:majorFont>
      <a:minorFont>
        <a:latin typeface="함초롬돋움"/>
        <a:ea typeface="함초롬돋움"/>
        <a:cs typeface="Times New Roman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27218</TotalTime>
  <Words>527</Words>
  <Application>Microsoft Office PowerPoint</Application>
  <PresentationFormat>와이드스크린</PresentationFormat>
  <Paragraphs>168</Paragraphs>
  <Slides>40</Slides>
  <Notes>28</Notes>
  <HiddenSlides>0</HiddenSlides>
  <MMClips>0</MMClips>
  <ScaleCrop>false</ScaleCrop>
  <HeadingPairs>
    <vt:vector size="6" baseType="variant">
      <vt:variant>
        <vt:lpstr>사용한 글꼴</vt:lpstr>
      </vt:variant>
      <vt:variant>
        <vt:i4>16</vt:i4>
      </vt:variant>
      <vt:variant>
        <vt:lpstr>테마</vt:lpstr>
      </vt:variant>
      <vt:variant>
        <vt:i4>11</vt:i4>
      </vt:variant>
      <vt:variant>
        <vt:lpstr>슬라이드 제목</vt:lpstr>
      </vt:variant>
      <vt:variant>
        <vt:i4>40</vt:i4>
      </vt:variant>
    </vt:vector>
  </HeadingPairs>
  <TitlesOfParts>
    <vt:vector size="67" baseType="lpstr">
      <vt:lpstr>08서울한강체 M</vt:lpstr>
      <vt:lpstr>HY견고딕</vt:lpstr>
      <vt:lpstr>HY그래픽M</vt:lpstr>
      <vt:lpstr>HY목각파임B</vt:lpstr>
      <vt:lpstr>HY엽서L</vt:lpstr>
      <vt:lpstr>HY엽서M</vt:lpstr>
      <vt:lpstr>HY중고딕</vt:lpstr>
      <vt:lpstr>HY헤드라인M</vt:lpstr>
      <vt:lpstr>굴림</vt:lpstr>
      <vt:lpstr>맑은 고딕</vt:lpstr>
      <vt:lpstr>타이포_소곤소곤 M</vt:lpstr>
      <vt:lpstr>함초롬돋움</vt:lpstr>
      <vt:lpstr>Arial</vt:lpstr>
      <vt:lpstr>Candara</vt:lpstr>
      <vt:lpstr>Symbol</vt:lpstr>
      <vt:lpstr>Times New Roman</vt:lpstr>
      <vt:lpstr>Office 테마</vt:lpstr>
      <vt:lpstr>7_Office 테마</vt:lpstr>
      <vt:lpstr>8_Office 테마</vt:lpstr>
      <vt:lpstr>2_파형</vt:lpstr>
      <vt:lpstr>11_Office 테마</vt:lpstr>
      <vt:lpstr>제목 슬라이드</vt:lpstr>
      <vt:lpstr>제목 및 내용 4개</vt:lpstr>
      <vt:lpstr>4_Office 테마</vt:lpstr>
      <vt:lpstr>한컴오피스</vt:lpstr>
      <vt:lpstr>1_Office 테마</vt:lpstr>
      <vt:lpstr>2_Office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A0161066</cp:lastModifiedBy>
  <cp:revision>426</cp:revision>
  <dcterms:created xsi:type="dcterms:W3CDTF">2022-06-11T10:00:30Z</dcterms:created>
  <dcterms:modified xsi:type="dcterms:W3CDTF">2025-10-11T17:38:11Z</dcterms:modified>
  <cp:version/>
</cp:coreProperties>
</file>