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59" r:id="rId5"/>
    <p:sldMasterId id="2147484471" r:id="rId6"/>
    <p:sldMasterId id="2147484507" r:id="rId7"/>
    <p:sldMasterId id="2147484519" r:id="rId8"/>
  </p:sldMasterIdLst>
  <p:notesMasterIdLst>
    <p:notesMasterId r:id="rId67"/>
  </p:notesMasterIdLst>
  <p:sldIdLst>
    <p:sldId id="1998" r:id="rId9"/>
    <p:sldId id="3080" r:id="rId10"/>
    <p:sldId id="3206" r:id="rId11"/>
    <p:sldId id="3207" r:id="rId12"/>
    <p:sldId id="3208" r:id="rId13"/>
    <p:sldId id="3209" r:id="rId14"/>
    <p:sldId id="3210" r:id="rId15"/>
    <p:sldId id="3211" r:id="rId16"/>
    <p:sldId id="3212" r:id="rId17"/>
    <p:sldId id="3213" r:id="rId18"/>
    <p:sldId id="3214" r:id="rId19"/>
    <p:sldId id="3215" r:id="rId20"/>
    <p:sldId id="3216" r:id="rId21"/>
    <p:sldId id="3217" r:id="rId22"/>
    <p:sldId id="3218" r:id="rId23"/>
    <p:sldId id="3219" r:id="rId24"/>
    <p:sldId id="3220" r:id="rId25"/>
    <p:sldId id="3221" r:id="rId26"/>
    <p:sldId id="3222" r:id="rId27"/>
    <p:sldId id="3223" r:id="rId28"/>
    <p:sldId id="3224" r:id="rId29"/>
    <p:sldId id="3225" r:id="rId30"/>
    <p:sldId id="3226" r:id="rId31"/>
    <p:sldId id="3227" r:id="rId32"/>
    <p:sldId id="3228" r:id="rId33"/>
    <p:sldId id="3229" r:id="rId34"/>
    <p:sldId id="3236" r:id="rId35"/>
    <p:sldId id="3237" r:id="rId36"/>
    <p:sldId id="3238" r:id="rId37"/>
    <p:sldId id="3239" r:id="rId38"/>
    <p:sldId id="3240" r:id="rId39"/>
    <p:sldId id="3241" r:id="rId40"/>
    <p:sldId id="2614" r:id="rId41"/>
    <p:sldId id="2547" r:id="rId42"/>
    <p:sldId id="2548" r:id="rId43"/>
    <p:sldId id="2549" r:id="rId44"/>
    <p:sldId id="2550" r:id="rId45"/>
    <p:sldId id="3242" r:id="rId46"/>
    <p:sldId id="3243" r:id="rId47"/>
    <p:sldId id="3244" r:id="rId48"/>
    <p:sldId id="3245" r:id="rId49"/>
    <p:sldId id="3246" r:id="rId50"/>
    <p:sldId id="3247" r:id="rId51"/>
    <p:sldId id="3248" r:id="rId52"/>
    <p:sldId id="3249" r:id="rId53"/>
    <p:sldId id="3250" r:id="rId54"/>
    <p:sldId id="3251" r:id="rId55"/>
    <p:sldId id="2915" r:id="rId56"/>
    <p:sldId id="3067" r:id="rId57"/>
    <p:sldId id="3068" r:id="rId58"/>
    <p:sldId id="3069" r:id="rId59"/>
    <p:sldId id="2919" r:id="rId60"/>
    <p:sldId id="2922" r:id="rId61"/>
    <p:sldId id="2641" r:id="rId62"/>
    <p:sldId id="1932" r:id="rId63"/>
    <p:sldId id="1933" r:id="rId64"/>
    <p:sldId id="1934" r:id="rId65"/>
    <p:sldId id="2363" r:id="rId66"/>
  </p:sldIdLst>
  <p:sldSz cx="12192000" cy="6858000"/>
  <p:notesSz cx="6858000" cy="9144000"/>
  <p:defaultTextStyle>
    <a:defPPr>
      <a:defRPr lang="ko-KR"/>
    </a:defPPr>
    <a:lvl1pPr marL="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0" d="100"/>
          <a:sy n="110" d="100"/>
        </p:scale>
        <p:origin x="-348" y="-7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2024-08-03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0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4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7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8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59" y="593000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6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46" y="420387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7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5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3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9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7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9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7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2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4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7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9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46" y="338967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0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43" indent="0">
              <a:buNone/>
              <a:defRPr sz="2800"/>
            </a:lvl2pPr>
            <a:lvl3pPr marL="913309" indent="0">
              <a:buNone/>
              <a:defRPr sz="2400"/>
            </a:lvl3pPr>
            <a:lvl4pPr marL="1369970" indent="0">
              <a:buNone/>
              <a:defRPr sz="2000"/>
            </a:lvl4pPr>
            <a:lvl5pPr marL="1826624" indent="0">
              <a:buNone/>
              <a:defRPr sz="2000"/>
            </a:lvl5pPr>
            <a:lvl6pPr marL="2283286" indent="0">
              <a:buNone/>
              <a:defRPr sz="2000"/>
            </a:lvl6pPr>
            <a:lvl7pPr marL="2739938" indent="0">
              <a:buNone/>
              <a:defRPr sz="2000"/>
            </a:lvl7pPr>
            <a:lvl8pPr marL="3196579" indent="0">
              <a:buNone/>
              <a:defRPr sz="2000"/>
            </a:lvl8pPr>
            <a:lvl9pPr marL="365323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6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0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5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0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59" y="593000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6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3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22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22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09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0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2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97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2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5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7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3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4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4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06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200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5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5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10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21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21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718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52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96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14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10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2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791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5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9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58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672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34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34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566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511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69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072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499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74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26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97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584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579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0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0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6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1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1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1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550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08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42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38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452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3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9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441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0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1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1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34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34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34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42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42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42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1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82" rIns="9133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38"/>
            <a:ext cx="5048920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57" y="6250638"/>
            <a:ext cx="504892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38"/>
            <a:ext cx="154910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36" tIns="45682" rIns="9133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30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96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82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40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42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01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96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62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274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938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3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86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8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31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70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70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70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2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2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2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4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4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4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6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7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64.png"/><Relationship Id="rId5" Type="http://schemas.openxmlformats.org/officeDocument/2006/relationships/image" Target="../media/image71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6.png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8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70.png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8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70.png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0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8" tIns="45674" rIns="9130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580" cy="1862028"/>
          </a:xfrm>
          <a:prstGeom prst="rect">
            <a:avLst/>
          </a:prstGeom>
          <a:noFill/>
        </p:spPr>
        <p:txBody>
          <a:bodyPr wrap="none" lIns="91386" tIns="45710" rIns="9138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:a16="http://schemas.microsoft.com/office/drawing/2014/main" xmlns="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119237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:a16="http://schemas.microsoft.com/office/drawing/2014/main" xmlns="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:a16="http://schemas.microsoft.com/office/drawing/2014/main" xmlns="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:a16="http://schemas.microsoft.com/office/drawing/2014/main" xmlns="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78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:a16="http://schemas.microsoft.com/office/drawing/2014/main" xmlns="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:a16="http://schemas.microsoft.com/office/drawing/2014/main" xmlns="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:a16="http://schemas.microsoft.com/office/drawing/2014/main" xmlns="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:a16="http://schemas.microsoft.com/office/drawing/2014/main" xmlns="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578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:a16="http://schemas.microsoft.com/office/drawing/2014/main" xmlns="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:a16="http://schemas.microsoft.com/office/drawing/2014/main" xmlns="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:a16="http://schemas.microsoft.com/office/drawing/2014/main" xmlns="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:a16="http://schemas.microsoft.com/office/drawing/2014/main" xmlns="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78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11A59BE8-58BE-B55E-98B0-D46F92463D1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044F305B-05FE-AF90-8218-4C7AB2F0636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C73D7708-7C81-CB5E-DA5C-9306F760D43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8EF8F531-BDC6-163B-E23E-1DFE82948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0BBB7256-7E63-DF49-085D-873985090E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2D4FB4A8-D697-0AD4-8D98-C810FE0EBEB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006F5FB-3F5E-4B08-C5BF-BBCF1772B2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4819C564-3BE4-F911-8B17-45BA9712814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2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EFD885DA-35AE-078B-5274-BE54B1ABB7E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97421DB3-E992-57D5-FD4F-05C5800E68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6F993774-4056-768F-0756-2F46F9EAA7B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75"/>
            <a:ext cx="8839200" cy="259340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FD69D91A-A4F2-C9FF-E45F-FD3D095A111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668C2653-A221-9D3A-B4EC-50889C0060E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2D82589A-4EEB-3240-3338-E29B584BBF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3BB71047-98AC-3701-AB34-E3A7C5BF023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75"/>
            <a:ext cx="8839200" cy="259340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1E4333F5-1E59-DA44-3049-9BB314893E9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5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DDA67D4D-4D29-2EAD-F28D-9FA778710E1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C57C8A62-1647-DC4C-F47C-789175E1343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3910E579-6560-19B1-4E8C-E4567DE8354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05B8EFC6-ECD3-8C35-713F-2E7D64D8BE0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E7D08721-FF1A-389A-14FE-C18EAB6B6C6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045A467B-08CA-6E8C-A8B6-489FC44461A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09C62267-5AE1-C951-A1E1-1C91AAB750A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xmlns="" id="{6F558B6C-693D-7963-79AE-CD324315DF8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2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5">
            <a:extLst>
              <a:ext uri="{FF2B5EF4-FFF2-40B4-BE49-F238E27FC236}">
                <a16:creationId xmlns:a16="http://schemas.microsoft.com/office/drawing/2014/main" xmlns="" id="{25709351-C095-83BD-D116-23D96B74EA2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8" name="PFE element 26">
            <a:extLst>
              <a:ext uri="{FF2B5EF4-FFF2-40B4-BE49-F238E27FC236}">
                <a16:creationId xmlns:a16="http://schemas.microsoft.com/office/drawing/2014/main" xmlns="" id="{A3452E21-4FC4-D0FD-BA32-E64589209E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877A917-3342-BE32-E8F9-B40A5FAB066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41C4AE4E-815D-F721-0B0A-A2492E53B17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1"/>
            <a:ext cx="7104789" cy="1446551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9">
            <a:extLst>
              <a:ext uri="{FF2B5EF4-FFF2-40B4-BE49-F238E27FC236}">
                <a16:creationId xmlns:a16="http://schemas.microsoft.com/office/drawing/2014/main" xmlns="" id="{F9D87E39-59A2-07BC-EBA1-F822218CB2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30">
            <a:extLst>
              <a:ext uri="{FF2B5EF4-FFF2-40B4-BE49-F238E27FC236}">
                <a16:creationId xmlns:a16="http://schemas.microsoft.com/office/drawing/2014/main" xmlns="" id="{779B20F8-7632-AF05-5475-2050CBA2204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6" name="PFE element 31">
            <a:extLst>
              <a:ext uri="{FF2B5EF4-FFF2-40B4-BE49-F238E27FC236}">
                <a16:creationId xmlns:a16="http://schemas.microsoft.com/office/drawing/2014/main" xmlns="" id="{2ADA89AE-7BF5-22CA-8645-AB966CB4E17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29" name="PFE element 32">
            <a:extLst>
              <a:ext uri="{FF2B5EF4-FFF2-40B4-BE49-F238E27FC236}">
                <a16:creationId xmlns:a16="http://schemas.microsoft.com/office/drawing/2014/main" xmlns="" id="{22B8E2E1-3A05-2312-92D3-412E7776D4C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7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72279B9A-FACD-CDB8-E707-C1284864F6A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34">
            <a:extLst>
              <a:ext uri="{FF2B5EF4-FFF2-40B4-BE49-F238E27FC236}">
                <a16:creationId xmlns:a16="http://schemas.microsoft.com/office/drawing/2014/main" xmlns="" id="{5BC82074-3A67-3231-203B-AF741D0A07C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4" name="PFE element 35">
            <a:extLst>
              <a:ext uri="{FF2B5EF4-FFF2-40B4-BE49-F238E27FC236}">
                <a16:creationId xmlns:a16="http://schemas.microsoft.com/office/drawing/2014/main" xmlns="" id="{8FCAABCC-4C23-AD4F-7EF6-46CAC0FC710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75"/>
            <a:ext cx="8839200" cy="2593405"/>
          </a:xfrm>
          <a:prstGeom prst="rect">
            <a:avLst/>
          </a:prstGeom>
        </p:spPr>
      </p:pic>
      <p:pic>
        <p:nvPicPr>
          <p:cNvPr id="28" name="PFE element 36">
            <a:extLst>
              <a:ext uri="{FF2B5EF4-FFF2-40B4-BE49-F238E27FC236}">
                <a16:creationId xmlns:a16="http://schemas.microsoft.com/office/drawing/2014/main" xmlns="" id="{DFE7BA15-E9D1-098C-9414-37C6F66D749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6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23E61C55-AFF1-A9D1-149C-25110F0BB0F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38">
            <a:extLst>
              <a:ext uri="{FF2B5EF4-FFF2-40B4-BE49-F238E27FC236}">
                <a16:creationId xmlns:a16="http://schemas.microsoft.com/office/drawing/2014/main" xmlns="" id="{020E203C-C211-BAE4-24FB-0017ED0076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4" name="PFE element 39">
            <a:extLst>
              <a:ext uri="{FF2B5EF4-FFF2-40B4-BE49-F238E27FC236}">
                <a16:creationId xmlns:a16="http://schemas.microsoft.com/office/drawing/2014/main" xmlns="" id="{9CBAABFD-2914-7912-46D8-29685FF766B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75"/>
            <a:ext cx="8839200" cy="2593405"/>
          </a:xfrm>
          <a:prstGeom prst="rect">
            <a:avLst/>
          </a:prstGeom>
        </p:spPr>
      </p:pic>
      <p:pic>
        <p:nvPicPr>
          <p:cNvPr id="26" name="PFE element 40">
            <a:extLst>
              <a:ext uri="{FF2B5EF4-FFF2-40B4-BE49-F238E27FC236}">
                <a16:creationId xmlns:a16="http://schemas.microsoft.com/office/drawing/2014/main" xmlns="" id="{83499926-38AC-A9AF-6266-4F5661D219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0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DE63D50B-A834-B104-BCAF-49C6AF56DB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42">
            <a:extLst>
              <a:ext uri="{FF2B5EF4-FFF2-40B4-BE49-F238E27FC236}">
                <a16:creationId xmlns:a16="http://schemas.microsoft.com/office/drawing/2014/main" xmlns="" id="{0A29F5CA-BCAE-E44B-9215-21511CCB120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24" name="PFE element 43">
            <a:extLst>
              <a:ext uri="{FF2B5EF4-FFF2-40B4-BE49-F238E27FC236}">
                <a16:creationId xmlns:a16="http://schemas.microsoft.com/office/drawing/2014/main" xmlns="" id="{CB0B10CE-2C9D-EE0F-080D-C4824C58A07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8" name="PFE element 44">
            <a:extLst>
              <a:ext uri="{FF2B5EF4-FFF2-40B4-BE49-F238E27FC236}">
                <a16:creationId xmlns:a16="http://schemas.microsoft.com/office/drawing/2014/main" xmlns="" id="{8785165B-CF0E-D351-6393-26BEA528A5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59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0150C29-F6EA-D300-34B7-212DD9AB06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46">
            <a:extLst>
              <a:ext uri="{FF2B5EF4-FFF2-40B4-BE49-F238E27FC236}">
                <a16:creationId xmlns:a16="http://schemas.microsoft.com/office/drawing/2014/main" xmlns="" id="{5BC6716C-10D7-F635-6A12-88D05F899CB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4" name="PFE element 47">
            <a:extLst>
              <a:ext uri="{FF2B5EF4-FFF2-40B4-BE49-F238E27FC236}">
                <a16:creationId xmlns:a16="http://schemas.microsoft.com/office/drawing/2014/main" xmlns="" id="{2475603A-BADE-2559-962C-47839D205F7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26" name="PFE element 48">
            <a:extLst>
              <a:ext uri="{FF2B5EF4-FFF2-40B4-BE49-F238E27FC236}">
                <a16:creationId xmlns:a16="http://schemas.microsoft.com/office/drawing/2014/main" xmlns="" id="{05721F1A-C328-5E3A-6895-3B011186D1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1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9">
            <a:extLst>
              <a:ext uri="{FF2B5EF4-FFF2-40B4-BE49-F238E27FC236}">
                <a16:creationId xmlns:a16="http://schemas.microsoft.com/office/drawing/2014/main" xmlns="" id="{EB9F9225-B89F-EA41-7FCF-4ACD690E8D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50">
            <a:extLst>
              <a:ext uri="{FF2B5EF4-FFF2-40B4-BE49-F238E27FC236}">
                <a16:creationId xmlns:a16="http://schemas.microsoft.com/office/drawing/2014/main" xmlns="" id="{0E92F0D7-883B-E5FF-8E73-738310B7CC8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24" name="PFE element 51">
            <a:extLst>
              <a:ext uri="{FF2B5EF4-FFF2-40B4-BE49-F238E27FC236}">
                <a16:creationId xmlns:a16="http://schemas.microsoft.com/office/drawing/2014/main" xmlns="" id="{CA09841D-5F27-4545-2C02-755A83F9F1F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8" name="PFE element 52">
            <a:extLst>
              <a:ext uri="{FF2B5EF4-FFF2-40B4-BE49-F238E27FC236}">
                <a16:creationId xmlns:a16="http://schemas.microsoft.com/office/drawing/2014/main" xmlns="" id="{D4238FB2-5A87-9671-8F4E-EAE779FCEE1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92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53">
            <a:extLst>
              <a:ext uri="{FF2B5EF4-FFF2-40B4-BE49-F238E27FC236}">
                <a16:creationId xmlns:a16="http://schemas.microsoft.com/office/drawing/2014/main" xmlns="" id="{EFFBEFCA-EC26-641C-FE01-31B36D1D702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54">
            <a:extLst>
              <a:ext uri="{FF2B5EF4-FFF2-40B4-BE49-F238E27FC236}">
                <a16:creationId xmlns:a16="http://schemas.microsoft.com/office/drawing/2014/main" xmlns="" id="{B26F3136-1966-5119-DC30-E4F9E777BB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4" name="PFE element 55">
            <a:extLst>
              <a:ext uri="{FF2B5EF4-FFF2-40B4-BE49-F238E27FC236}">
                <a16:creationId xmlns:a16="http://schemas.microsoft.com/office/drawing/2014/main" xmlns="" id="{DC22C609-1755-177F-4070-B9D25D4319F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26" name="PFE element 56">
            <a:extLst>
              <a:ext uri="{FF2B5EF4-FFF2-40B4-BE49-F238E27FC236}">
                <a16:creationId xmlns:a16="http://schemas.microsoft.com/office/drawing/2014/main" xmlns="" id="{EFCA1F5D-B4DF-881C-2A95-BB8A08818A6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5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="" xmlns:a16="http://schemas.microsoft.com/office/drawing/2014/main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89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9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77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="" xmlns:a16="http://schemas.microsoft.com/office/drawing/2014/main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58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07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89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="" xmlns:a16="http://schemas.microsoft.com/office/drawing/2014/main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9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="" xmlns:a16="http://schemas.microsoft.com/office/drawing/2014/main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33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="" xmlns:a16="http://schemas.microsoft.com/office/drawing/2014/main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58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14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="" xmlns:a16="http://schemas.microsoft.com/office/drawing/2014/main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89"/>
            <a:ext cx="1144315" cy="612939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="" xmlns:a16="http://schemas.microsoft.com/office/drawing/2014/main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77"/>
            <a:ext cx="8195733" cy="3406117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="" xmlns:a16="http://schemas.microsoft.com/office/drawing/2014/main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="" xmlns:a16="http://schemas.microsoft.com/office/drawing/2014/main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9" y="955395"/>
            <a:ext cx="2022809" cy="41756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="" xmlns:a16="http://schemas.microsoft.com/office/drawing/2014/main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58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20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="" xmlns:a16="http://schemas.microsoft.com/office/drawing/2014/main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1050300"/>
            <a:ext cx="1144315" cy="620093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="" xmlns:a16="http://schemas.microsoft.com/office/drawing/2014/main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33"/>
            <a:ext cx="8195733" cy="2593405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="" xmlns:a16="http://schemas.microsoft.com/office/drawing/2014/main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="" xmlns:a16="http://schemas.microsoft.com/office/drawing/2014/main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9" y="955395"/>
            <a:ext cx="2022809" cy="41756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="" xmlns:a16="http://schemas.microsoft.com/office/drawing/2014/main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58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55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89"/>
            <a:ext cx="1144315" cy="612939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="" xmlns:a16="http://schemas.microsoft.com/office/drawing/2014/main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77"/>
            <a:ext cx="8195733" cy="3406117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="" xmlns:a16="http://schemas.microsoft.com/office/drawing/2014/main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="" xmlns:a16="http://schemas.microsoft.com/office/drawing/2014/main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9" y="955395"/>
            <a:ext cx="2022809" cy="41756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="" xmlns:a16="http://schemas.microsoft.com/office/drawing/2014/main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58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5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89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="" xmlns:a16="http://schemas.microsoft.com/office/drawing/2014/main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9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="" xmlns:a16="http://schemas.microsoft.com/office/drawing/2014/main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33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="" xmlns:a16="http://schemas.microsoft.com/office/drawing/2014/main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58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32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36" tIns="45682" rIns="9133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28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8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4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0" y="2237091"/>
            <a:ext cx="11987281" cy="2277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36" tIns="45682" rIns="9133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열한번째주일입니다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42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578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3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52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48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xmlns="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xmlns="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:a16="http://schemas.microsoft.com/office/drawing/2014/main" xmlns="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xmlns="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69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83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:a16="http://schemas.microsoft.com/office/drawing/2014/main" xmlns="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:a16="http://schemas.microsoft.com/office/drawing/2014/main" xmlns="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45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:a16="http://schemas.microsoft.com/office/drawing/2014/main" xmlns="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:a16="http://schemas.microsoft.com/office/drawing/2014/main" xmlns="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:a16="http://schemas.microsoft.com/office/drawing/2014/main" xmlns="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:a16="http://schemas.microsoft.com/office/drawing/2014/main" xmlns="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75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:a16="http://schemas.microsoft.com/office/drawing/2014/main" xmlns="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:a16="http://schemas.microsoft.com/office/drawing/2014/main" xmlns="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:a16="http://schemas.microsoft.com/office/drawing/2014/main" xmlns="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:a16="http://schemas.microsoft.com/office/drawing/2014/main" xmlns="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97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:a16="http://schemas.microsoft.com/office/drawing/2014/main" xmlns="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:a16="http://schemas.microsoft.com/office/drawing/2014/main" xmlns="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:a16="http://schemas.microsoft.com/office/drawing/2014/main" xmlns="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:a16="http://schemas.microsoft.com/office/drawing/2014/main" xmlns="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74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80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이정원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18"/>
            <a:ext cx="7848872" cy="2662247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사도행전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12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578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1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460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1200308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7200" b="1" dirty="0">
                <a:solidFill>
                  <a:srgbClr val="000000"/>
                </a:solidFill>
              </a:rPr>
              <a:t>성경봉독</a:t>
            </a:r>
            <a:r>
              <a:rPr lang="en-US" altLang="ko-KR" sz="7200" b="1" dirty="0">
                <a:solidFill>
                  <a:srgbClr val="000000"/>
                </a:solidFill>
              </a:rPr>
              <a:t>-</a:t>
            </a:r>
            <a:r>
              <a:rPr lang="ko-KR" altLang="en-US" sz="7200" b="1" dirty="0">
                <a:solidFill>
                  <a:srgbClr val="000000"/>
                </a:solidFill>
              </a:rPr>
              <a:t> </a:t>
            </a:r>
            <a:r>
              <a:rPr lang="ko-KR" altLang="en-US" sz="7200" b="1" dirty="0" smtClean="0">
                <a:solidFill>
                  <a:srgbClr val="000000"/>
                </a:solidFill>
              </a:rPr>
              <a:t>사도행전 </a:t>
            </a:r>
            <a:r>
              <a:rPr lang="en-US" altLang="ko-KR" sz="7200" b="1" dirty="0" smtClean="0">
                <a:solidFill>
                  <a:srgbClr val="000000"/>
                </a:solidFill>
              </a:rPr>
              <a:t>12</a:t>
            </a:r>
            <a:r>
              <a:rPr lang="ko-KR" altLang="en-US" sz="7200" b="1" dirty="0" smtClean="0">
                <a:solidFill>
                  <a:srgbClr val="000000"/>
                </a:solidFill>
              </a:rPr>
              <a:t>장</a:t>
            </a:r>
            <a:endParaRPr lang="ko-KR" altLang="en-US" sz="72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97349" y="2331061"/>
            <a:ext cx="11113784" cy="2862318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defRPr/>
            </a:pPr>
            <a:r>
              <a:rPr lang="en-US" altLang="ko-KR" sz="6000" b="1" dirty="0" smtClean="0"/>
              <a:t>5</a:t>
            </a:r>
            <a:r>
              <a:rPr lang="ko-KR" altLang="en-US" sz="6000" b="1" dirty="0"/>
              <a:t> </a:t>
            </a:r>
            <a:r>
              <a:rPr lang="ko-KR" altLang="en-US" sz="6000" b="1" dirty="0" smtClean="0"/>
              <a:t>이에 베드로는 옥에 갇혔고 </a:t>
            </a:r>
            <a:endParaRPr lang="en-US" altLang="ko-KR" sz="6000" b="1" dirty="0" smtClean="0"/>
          </a:p>
          <a:p>
            <a:pPr lvl="0">
              <a:defRPr/>
            </a:pPr>
            <a:r>
              <a:rPr lang="ko-KR" altLang="en-US" sz="6000" b="1" dirty="0" smtClean="0"/>
              <a:t>교회는 그를 위하여 간절히 </a:t>
            </a:r>
            <a:endParaRPr lang="en-US" altLang="ko-KR" sz="6000" b="1" dirty="0" smtClean="0"/>
          </a:p>
          <a:p>
            <a:pPr lvl="0">
              <a:defRPr/>
            </a:pPr>
            <a:r>
              <a:rPr lang="ko-KR" altLang="en-US" sz="6000" b="1" dirty="0" smtClean="0"/>
              <a:t>하나님께 기도하더라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004" y="1685931"/>
            <a:ext cx="7848873" cy="41241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84" tIns="45710" rIns="9138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간절히 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기도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해요</a:t>
            </a:r>
            <a:endParaRPr lang="en-US" altLang="ko-KR" sz="4400" b="1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82" y="710295"/>
            <a:ext cx="10776857" cy="3785652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90"/>
            <a:ext cx="7848872" cy="1308030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이동재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770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9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4" tIns="45678" rIns="9132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63"/>
            <a:ext cx="3575720" cy="5632299"/>
          </a:xfrm>
          <a:prstGeom prst="rect">
            <a:avLst/>
          </a:prstGeom>
          <a:noFill/>
        </p:spPr>
        <p:txBody>
          <a:bodyPr wrap="square" lIns="91400" tIns="45714" rIns="9140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xmlns="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xmlns="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xmlns="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78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xmlns="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xmlns="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xmlns="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xmlns="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20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:a16="http://schemas.microsoft.com/office/drawing/2014/main" xmlns="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:a16="http://schemas.microsoft.com/office/drawing/2014/main" xmlns="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:a16="http://schemas.microsoft.com/office/drawing/2014/main" xmlns="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:a16="http://schemas.microsoft.com/office/drawing/2014/main" xmlns="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578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5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:a16="http://schemas.microsoft.com/office/drawing/2014/main" xmlns="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xmlns="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:a16="http://schemas.microsoft.com/office/drawing/2014/main" xmlns="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578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616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240</Words>
  <Application>Microsoft Office PowerPoint</Application>
  <PresentationFormat>사용자 지정</PresentationFormat>
  <Paragraphs>101</Paragraphs>
  <Slides>58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58</vt:i4>
      </vt:variant>
    </vt:vector>
  </HeadingPairs>
  <TitlesOfParts>
    <vt:vector size="66" baseType="lpstr">
      <vt:lpstr>Office 테마</vt:lpstr>
      <vt:lpstr>7_Office 테마</vt:lpstr>
      <vt:lpstr>2_파형</vt:lpstr>
      <vt:lpstr>8_Office 테마</vt:lpstr>
      <vt:lpstr>1_Office 테마</vt:lpstr>
      <vt:lpstr>2_Office 테마</vt:lpstr>
      <vt:lpstr>14_Office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251</cp:revision>
  <dcterms:created xsi:type="dcterms:W3CDTF">2022-06-11T10:00:30Z</dcterms:created>
  <dcterms:modified xsi:type="dcterms:W3CDTF">2024-08-03T04:05:32Z</dcterms:modified>
  <cp:version/>
</cp:coreProperties>
</file>