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7" r:id="rId4"/>
    <p:sldMasterId id="2147483749" r:id="rId5"/>
    <p:sldMasterId id="2147483762" r:id="rId6"/>
    <p:sldMasterId id="2147483788" r:id="rId7"/>
    <p:sldMasterId id="2147483801" r:id="rId8"/>
    <p:sldMasterId id="2147483813" r:id="rId9"/>
  </p:sldMasterIdLst>
  <p:notesMasterIdLst>
    <p:notesMasterId r:id="rId53"/>
  </p:notesMasterIdLst>
  <p:sldIdLst>
    <p:sldId id="1998" r:id="rId10"/>
    <p:sldId id="2478" r:id="rId11"/>
    <p:sldId id="2585" r:id="rId12"/>
    <p:sldId id="2586" r:id="rId13"/>
    <p:sldId id="2562" r:id="rId14"/>
    <p:sldId id="2563" r:id="rId15"/>
    <p:sldId id="2576" r:id="rId16"/>
    <p:sldId id="2577" r:id="rId17"/>
    <p:sldId id="2578" r:id="rId18"/>
    <p:sldId id="2579" r:id="rId19"/>
    <p:sldId id="2587" r:id="rId20"/>
    <p:sldId id="2588" r:id="rId21"/>
    <p:sldId id="2589" r:id="rId22"/>
    <p:sldId id="2590" r:id="rId23"/>
    <p:sldId id="2591" r:id="rId24"/>
    <p:sldId id="2592" r:id="rId25"/>
    <p:sldId id="2593" r:id="rId26"/>
    <p:sldId id="2594" r:id="rId27"/>
    <p:sldId id="2595" r:id="rId28"/>
    <p:sldId id="2583" r:id="rId29"/>
    <p:sldId id="2584" r:id="rId30"/>
    <p:sldId id="2546" r:id="rId31"/>
    <p:sldId id="2547" r:id="rId32"/>
    <p:sldId id="2548" r:id="rId33"/>
    <p:sldId id="2549" r:id="rId34"/>
    <p:sldId id="2550" r:id="rId35"/>
    <p:sldId id="2570" r:id="rId36"/>
    <p:sldId id="2571" r:id="rId37"/>
    <p:sldId id="2572" r:id="rId38"/>
    <p:sldId id="2573" r:id="rId39"/>
    <p:sldId id="2445" r:id="rId40"/>
    <p:sldId id="2553" r:id="rId41"/>
    <p:sldId id="2527" r:id="rId42"/>
    <p:sldId id="2312" r:id="rId43"/>
    <p:sldId id="2574" r:id="rId44"/>
    <p:sldId id="2575" r:id="rId45"/>
    <p:sldId id="2315" r:id="rId46"/>
    <p:sldId id="1125" r:id="rId47"/>
    <p:sldId id="2006" r:id="rId48"/>
    <p:sldId id="1932" r:id="rId49"/>
    <p:sldId id="1933" r:id="rId50"/>
    <p:sldId id="1934" r:id="rId51"/>
    <p:sldId id="2363" r:id="rId5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-114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9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slide" Target="slides/slide32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2022-08-20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38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8572773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7421547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3835349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6053561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64237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63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09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70" y="4203644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6" y="4075340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26" y="407441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608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0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64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44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64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44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79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2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44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62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5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22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9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70" y="338729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29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52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82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61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79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7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6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9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20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30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6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22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75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7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7841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3167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94385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861406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262383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28832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25214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343597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90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24448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77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98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68678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79998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78383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2551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03085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33886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2685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2022-08-20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5444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91863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12926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93182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92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473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79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00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5874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1777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85732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43585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5116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2022-08-20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62014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11191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7484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8967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53871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07300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87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47757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74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95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881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541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1502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2022-08-20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741582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2220155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549138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1967689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368441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7676618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59428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4028831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8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6162881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5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6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535929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0834979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9055240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4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958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664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420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6694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9224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0793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03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1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1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2022-08-20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06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268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55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9063454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5820992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3862041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7092567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880685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6120364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637651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2022-08-20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80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407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81" y="6250407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407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5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0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87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87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87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6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9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818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2022-08-20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02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03" y="1052739"/>
            <a:ext cx="1841281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36_레이어 8.jpg" descr="2022 가사_0036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8678521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18_레이어 26.jpg" descr="2022 가사_0018_레이어 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1397539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17_레이어 27.jpg" descr="2022 가사_0017_레이어 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9393923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16_레이어 28.jpg" descr="2022 가사_0016_레이어 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1622767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00_레이어 48.jpg" descr="2022 가사_0000_레이어 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6864136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2022 가사_0014_레이어 30.jpg" descr="2022 가사_0014_레이어 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5052557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2022 가사_0013_레이어 31.jpg" descr="2022 가사_0013_레이어 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6809712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2022 가사_0012_레이어 32.jpg" descr="2022 가사_0012_레이어 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7106011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2022 가사_0011_레이어 33.jpg" descr="2022 가사_0011_레이어 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5524172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2022 가사_0010_레이어 34.jpg" descr="2022 가사_0010_레이어 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0424857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696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147929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0317702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2022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8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21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5360" y="2636912"/>
            <a:ext cx="11496600" cy="22466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</a:t>
            </a: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열한 </a:t>
            </a: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번째 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7889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9_레이어 5.jpg" descr="2022 가사_0039_레이어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269605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8_레이어 6.jpg" descr="2022 가사_0038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993461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37_레이어 7.jpg" descr="2022 가사_0037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5040438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43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25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94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8519255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36_레이어 8.jpg" descr="2022 가사_0036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695729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err="1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양희담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181702" y="2060014"/>
            <a:ext cx="7848872" cy="24468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err="1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에스라</a:t>
            </a:r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3</a:t>
            </a:r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4</a:t>
            </a:r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710"/>
            <a:ext cx="11104294" cy="480129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 </a:t>
            </a:r>
            <a:r>
              <a:rPr lang="ko-KR" altLang="en-US" sz="6600" b="1" dirty="0" err="1">
                <a:solidFill>
                  <a:prstClr val="black"/>
                </a:solidFill>
              </a:rPr>
              <a:t>에스라</a:t>
            </a:r>
            <a:r>
              <a:rPr lang="ko-KR" altLang="en-US" sz="6600" b="1" dirty="0">
                <a:solidFill>
                  <a:prstClr val="black"/>
                </a:solidFill>
              </a:rPr>
              <a:t> </a:t>
            </a:r>
            <a:r>
              <a:rPr lang="en-US" altLang="ko-KR" sz="6600" b="1" dirty="0">
                <a:solidFill>
                  <a:prstClr val="black"/>
                </a:solidFill>
              </a:rPr>
              <a:t>3</a:t>
            </a:r>
            <a:r>
              <a:rPr lang="ko-KR" altLang="en-US" sz="6600" b="1" dirty="0">
                <a:solidFill>
                  <a:prstClr val="black"/>
                </a:solidFill>
              </a:rPr>
              <a:t>장</a:t>
            </a:r>
            <a:endParaRPr lang="en-US" altLang="ko-KR" sz="6600" b="1" dirty="0">
              <a:solidFill>
                <a:prstClr val="black"/>
              </a:solidFill>
            </a:endParaRPr>
          </a:p>
          <a:p>
            <a:endParaRPr lang="en-US" altLang="ko-KR" sz="6000" b="1" dirty="0">
              <a:solidFill>
                <a:prstClr val="black"/>
              </a:solidFill>
            </a:endParaRPr>
          </a:p>
          <a:p>
            <a:r>
              <a:rPr lang="en-US" altLang="ko-KR" sz="6000" b="1" dirty="0">
                <a:solidFill>
                  <a:prstClr val="black"/>
                </a:solidFill>
              </a:rPr>
              <a:t>4 </a:t>
            </a:r>
            <a:r>
              <a:rPr lang="ko-KR" altLang="en-US" sz="6000" b="1" dirty="0">
                <a:solidFill>
                  <a:prstClr val="black"/>
                </a:solidFill>
              </a:rPr>
              <a:t>기록된 규례대로 </a:t>
            </a:r>
            <a:r>
              <a:rPr lang="ko-KR" altLang="en-US" sz="6000" b="1" dirty="0" err="1">
                <a:solidFill>
                  <a:prstClr val="black"/>
                </a:solidFill>
              </a:rPr>
              <a:t>초막절을</a:t>
            </a:r>
            <a:r>
              <a:rPr lang="ko-KR" altLang="en-US" sz="6000" b="1" dirty="0">
                <a:solidFill>
                  <a:prstClr val="black"/>
                </a:solidFill>
              </a:rPr>
              <a:t> 지켜 </a:t>
            </a:r>
            <a:r>
              <a:rPr lang="ko-KR" altLang="en-US" sz="6000" b="1" dirty="0" err="1">
                <a:solidFill>
                  <a:prstClr val="black"/>
                </a:solidFill>
              </a:rPr>
              <a:t>번제를</a:t>
            </a:r>
            <a:r>
              <a:rPr lang="ko-KR" altLang="en-US" sz="6000" b="1" dirty="0">
                <a:solidFill>
                  <a:prstClr val="black"/>
                </a:solidFill>
              </a:rPr>
              <a:t> 매일 정수대로 날마다 드리고</a:t>
            </a:r>
            <a:endParaRPr lang="en-US" altLang="ko-KR" sz="6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193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4554" y="2064213"/>
            <a:ext cx="7848872" cy="25853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200" b="1" dirty="0">
                <a:solidFill>
                  <a:schemeClr val="tx2"/>
                </a:solidFill>
                <a:latin typeface="HY그래픽M"/>
                <a:ea typeface="HY그래픽M"/>
              </a:rPr>
              <a:t>어느 석공의 편지</a:t>
            </a:r>
            <a:endParaRPr lang="en-US" altLang="ko-KR" sz="5200" b="1" dirty="0">
              <a:solidFill>
                <a:schemeClr val="tx2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2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지하람 </a:t>
            </a:r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27" y="5126864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68686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43" y="5138757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47674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현하영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64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100" y="134145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100" y="314171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100" y="494215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571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43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25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87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5274853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23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3243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7811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9_레이어 5.jpg" descr="2022 가사_0039_레이어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3336308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8_레이어 6.jpg" descr="2022 가사_0038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0480906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37_레이어 7.jpg" descr="2022 가사_0037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8886770"/>
      </p:ext>
    </p:extLst>
  </p:cSld>
  <p:clrMapOvr>
    <a:masterClrMapping/>
  </p:clrMapOvr>
  <p:transition spd="med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277</Words>
  <Application>Microsoft Office PowerPoint</Application>
  <PresentationFormat>사용자 지정</PresentationFormat>
  <Paragraphs>107</Paragraphs>
  <Slides>43</Slides>
  <Notes>14</Notes>
  <HiddenSlides>0</HiddenSlides>
  <MMClips>0</MMClips>
  <ScaleCrop>false</ScaleCrop>
  <HeadingPairs>
    <vt:vector size="4" baseType="variant">
      <vt:variant>
        <vt:lpstr>테마</vt:lpstr>
      </vt:variant>
      <vt:variant>
        <vt:i4>9</vt:i4>
      </vt:variant>
      <vt:variant>
        <vt:lpstr>슬라이드 제목</vt:lpstr>
      </vt:variant>
      <vt:variant>
        <vt:i4>43</vt:i4>
      </vt:variant>
    </vt:vector>
  </HeadingPairs>
  <TitlesOfParts>
    <vt:vector size="52" baseType="lpstr">
      <vt:lpstr>Office 테마</vt:lpstr>
      <vt:lpstr>2_파형</vt:lpstr>
      <vt:lpstr>7_Office 테마</vt:lpstr>
      <vt:lpstr>1_White</vt:lpstr>
      <vt:lpstr>5_White</vt:lpstr>
      <vt:lpstr>3_White</vt:lpstr>
      <vt:lpstr>4_White</vt:lpstr>
      <vt:lpstr>1_Office 테마</vt:lpstr>
      <vt:lpstr>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sw931</cp:lastModifiedBy>
  <cp:revision>16</cp:revision>
  <dcterms:created xsi:type="dcterms:W3CDTF">2022-06-11T10:00:30Z</dcterms:created>
  <dcterms:modified xsi:type="dcterms:W3CDTF">2022-08-20T01:13:44Z</dcterms:modified>
</cp:coreProperties>
</file>