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54" r:id="rId13"/>
    <p:sldMasterId id="2147485366" r:id="rId14"/>
    <p:sldMasterId id="2147485391" r:id="rId15"/>
    <p:sldMasterId id="2147485403" r:id="rId16"/>
    <p:sldMasterId id="2147485429" r:id="rId17"/>
    <p:sldMasterId id="2147485468" r:id="rId18"/>
  </p:sldMasterIdLst>
  <p:notesMasterIdLst>
    <p:notesMasterId r:id="rId51"/>
  </p:notesMasterIdLst>
  <p:sldIdLst>
    <p:sldId id="1998" r:id="rId19"/>
    <p:sldId id="2361" r:id="rId20"/>
    <p:sldId id="2446" r:id="rId21"/>
    <p:sldId id="2447" r:id="rId22"/>
    <p:sldId id="2448" r:id="rId23"/>
    <p:sldId id="2467" r:id="rId24"/>
    <p:sldId id="2468" r:id="rId25"/>
    <p:sldId id="2469" r:id="rId26"/>
    <p:sldId id="2456" r:id="rId27"/>
    <p:sldId id="2457" r:id="rId28"/>
    <p:sldId id="2458" r:id="rId29"/>
    <p:sldId id="2346" r:id="rId30"/>
    <p:sldId id="2302" r:id="rId31"/>
    <p:sldId id="2303" r:id="rId32"/>
    <p:sldId id="2304" r:id="rId33"/>
    <p:sldId id="2305" r:id="rId34"/>
    <p:sldId id="2470" r:id="rId35"/>
    <p:sldId id="2471" r:id="rId36"/>
    <p:sldId id="2472" r:id="rId37"/>
    <p:sldId id="2445" r:id="rId38"/>
    <p:sldId id="2309" r:id="rId39"/>
    <p:sldId id="2318" r:id="rId40"/>
    <p:sldId id="2312" r:id="rId41"/>
    <p:sldId id="2461" r:id="rId42"/>
    <p:sldId id="2462" r:id="rId43"/>
    <p:sldId id="2315" r:id="rId44"/>
    <p:sldId id="1125" r:id="rId45"/>
    <p:sldId id="2006" r:id="rId46"/>
    <p:sldId id="1932" r:id="rId47"/>
    <p:sldId id="1933" r:id="rId48"/>
    <p:sldId id="1934" r:id="rId49"/>
    <p:sldId id="2363" r:id="rId50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57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163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6975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33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2922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39498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06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2647" algn="l" defTabSz="913163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160"/>
    <a:srgbClr val="111111"/>
    <a:srgbClr val="99E0FF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79375" autoAdjust="0"/>
  </p:normalViewPr>
  <p:slideViewPr>
    <p:cSldViewPr>
      <p:cViewPr>
        <p:scale>
          <a:sx n="97" d="100"/>
          <a:sy n="97" d="100"/>
        </p:scale>
        <p:origin x="-1392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82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571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163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6975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332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2922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98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6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47" algn="l" defTabSz="913163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3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3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7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7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1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3" y="338688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27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50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1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46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797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84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623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432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11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1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476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82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02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81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0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29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8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6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28" tIns="45674" rIns="9132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5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1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7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018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2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2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2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19" indent="0">
              <a:buNone/>
              <a:defRPr sz="2100" b="1"/>
            </a:lvl2pPr>
            <a:lvl3pPr marL="913253" indent="0">
              <a:buNone/>
              <a:defRPr sz="1900" b="1"/>
            </a:lvl3pPr>
            <a:lvl4pPr marL="1369886" indent="0">
              <a:buNone/>
              <a:defRPr sz="1500" b="1"/>
            </a:lvl4pPr>
            <a:lvl5pPr marL="1826512" indent="0">
              <a:buNone/>
              <a:defRPr sz="1500" b="1"/>
            </a:lvl5pPr>
            <a:lvl6pPr marL="2283146" indent="0">
              <a:buNone/>
              <a:defRPr sz="1500" b="1"/>
            </a:lvl6pPr>
            <a:lvl7pPr marL="2739770" indent="0">
              <a:buNone/>
              <a:defRPr sz="1500" b="1"/>
            </a:lvl7pPr>
            <a:lvl8pPr marL="3196387" indent="0">
              <a:buNone/>
              <a:defRPr sz="1500" b="1"/>
            </a:lvl8pPr>
            <a:lvl9pPr marL="365301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91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0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336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3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69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19" indent="0">
              <a:buNone/>
              <a:defRPr sz="1200"/>
            </a:lvl2pPr>
            <a:lvl3pPr marL="913253" indent="0">
              <a:buNone/>
              <a:defRPr sz="1100"/>
            </a:lvl3pPr>
            <a:lvl4pPr marL="1369886" indent="0">
              <a:buNone/>
              <a:defRPr sz="900"/>
            </a:lvl4pPr>
            <a:lvl5pPr marL="1826512" indent="0">
              <a:buNone/>
              <a:defRPr sz="900"/>
            </a:lvl5pPr>
            <a:lvl6pPr marL="2283146" indent="0">
              <a:buNone/>
              <a:defRPr sz="900"/>
            </a:lvl6pPr>
            <a:lvl7pPr marL="2739770" indent="0">
              <a:buNone/>
              <a:defRPr sz="900"/>
            </a:lvl7pPr>
            <a:lvl8pPr marL="3196387" indent="0">
              <a:buNone/>
              <a:defRPr sz="900"/>
            </a:lvl8pPr>
            <a:lvl9pPr marL="365301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19" indent="0">
              <a:buNone/>
              <a:defRPr sz="2800"/>
            </a:lvl2pPr>
            <a:lvl3pPr marL="913253" indent="0">
              <a:buNone/>
              <a:defRPr sz="2400"/>
            </a:lvl3pPr>
            <a:lvl4pPr marL="1369886" indent="0">
              <a:buNone/>
              <a:defRPr sz="2100"/>
            </a:lvl4pPr>
            <a:lvl5pPr marL="1826512" indent="0">
              <a:buNone/>
              <a:defRPr sz="2100"/>
            </a:lvl5pPr>
            <a:lvl6pPr marL="2283146" indent="0">
              <a:buNone/>
              <a:defRPr sz="2100"/>
            </a:lvl6pPr>
            <a:lvl7pPr marL="2739770" indent="0">
              <a:buNone/>
              <a:defRPr sz="2100"/>
            </a:lvl7pPr>
            <a:lvl8pPr marL="3196387" indent="0">
              <a:buNone/>
              <a:defRPr sz="2100"/>
            </a:lvl8pPr>
            <a:lvl9pPr marL="365301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92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60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2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593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89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12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22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48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76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832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3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68" tIns="45650" rIns="91268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2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6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2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15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7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0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737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000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8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744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9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29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21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30069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91" y="-196850"/>
            <a:ext cx="906780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0325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6262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1" y="476250"/>
            <a:ext cx="5734051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1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1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882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39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0823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5" y="1574800"/>
            <a:ext cx="6972300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61" y="1574800"/>
            <a:ext cx="5111751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191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721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606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11" y="4476764"/>
            <a:ext cx="9810751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11" y="3027084"/>
            <a:ext cx="9810751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0205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8034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517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823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14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5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99" indent="0">
              <a:buNone/>
              <a:defRPr sz="2100" b="1"/>
            </a:lvl2pPr>
            <a:lvl3pPr marL="912627" indent="0">
              <a:buNone/>
              <a:defRPr sz="1900" b="1"/>
            </a:lvl3pPr>
            <a:lvl4pPr marL="1368946" indent="0">
              <a:buNone/>
              <a:defRPr sz="1500" b="1"/>
            </a:lvl4pPr>
            <a:lvl5pPr marL="1825258" indent="0">
              <a:buNone/>
              <a:defRPr sz="1500" b="1"/>
            </a:lvl5pPr>
            <a:lvl6pPr marL="2281578" indent="0">
              <a:buNone/>
              <a:defRPr sz="1500" b="1"/>
            </a:lvl6pPr>
            <a:lvl7pPr marL="2737890" indent="0">
              <a:buNone/>
              <a:defRPr sz="1500" b="1"/>
            </a:lvl7pPr>
            <a:lvl8pPr marL="3194189" indent="0">
              <a:buNone/>
              <a:defRPr sz="1500" b="1"/>
            </a:lvl8pPr>
            <a:lvl9pPr marL="3650499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203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6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7" indent="0">
              <a:buNone/>
              <a:defRPr sz="2000" b="1"/>
            </a:lvl2pPr>
            <a:lvl3pPr marL="914064" indent="0">
              <a:buNone/>
              <a:defRPr sz="1900" b="1"/>
            </a:lvl3pPr>
            <a:lvl4pPr marL="1371096" indent="0">
              <a:buNone/>
              <a:defRPr sz="1600" b="1"/>
            </a:lvl4pPr>
            <a:lvl5pPr marL="1828126" indent="0">
              <a:buNone/>
              <a:defRPr sz="1600" b="1"/>
            </a:lvl5pPr>
            <a:lvl6pPr marL="2285166" indent="0">
              <a:buNone/>
              <a:defRPr sz="1600" b="1"/>
            </a:lvl6pPr>
            <a:lvl7pPr marL="2742190" indent="0">
              <a:buNone/>
              <a:defRPr sz="1600" b="1"/>
            </a:lvl7pPr>
            <a:lvl8pPr marL="3199216" indent="0">
              <a:buNone/>
              <a:defRPr sz="1600" b="1"/>
            </a:lvl8pPr>
            <a:lvl9pPr marL="365624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060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085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830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29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7" indent="0">
              <a:buNone/>
              <a:defRPr sz="2800"/>
            </a:lvl2pPr>
            <a:lvl3pPr marL="914064" indent="0">
              <a:buNone/>
              <a:defRPr sz="2400"/>
            </a:lvl3pPr>
            <a:lvl4pPr marL="1371096" indent="0">
              <a:buNone/>
              <a:defRPr sz="2000"/>
            </a:lvl4pPr>
            <a:lvl5pPr marL="1828126" indent="0">
              <a:buNone/>
              <a:defRPr sz="2000"/>
            </a:lvl5pPr>
            <a:lvl6pPr marL="2285166" indent="0">
              <a:buNone/>
              <a:defRPr sz="2000"/>
            </a:lvl6pPr>
            <a:lvl7pPr marL="2742190" indent="0">
              <a:buNone/>
              <a:defRPr sz="2000"/>
            </a:lvl7pPr>
            <a:lvl8pPr marL="3199216" indent="0">
              <a:buNone/>
              <a:defRPr sz="2000"/>
            </a:lvl8pPr>
            <a:lvl9pPr marL="365624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7" indent="0">
              <a:buNone/>
              <a:defRPr sz="1200"/>
            </a:lvl2pPr>
            <a:lvl3pPr marL="914064" indent="0">
              <a:buNone/>
              <a:defRPr sz="1100"/>
            </a:lvl3pPr>
            <a:lvl4pPr marL="1371096" indent="0">
              <a:buNone/>
              <a:defRPr sz="900"/>
            </a:lvl4pPr>
            <a:lvl5pPr marL="1828126" indent="0">
              <a:buNone/>
              <a:defRPr sz="900"/>
            </a:lvl5pPr>
            <a:lvl6pPr marL="2285166" indent="0">
              <a:buNone/>
              <a:defRPr sz="900"/>
            </a:lvl6pPr>
            <a:lvl7pPr marL="2742190" indent="0">
              <a:buNone/>
              <a:defRPr sz="900"/>
            </a:lvl7pPr>
            <a:lvl8pPr marL="3199216" indent="0">
              <a:buNone/>
              <a:defRPr sz="900"/>
            </a:lvl8pPr>
            <a:lvl9pPr marL="365624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083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025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9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6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2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36" y="278556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299" indent="0">
              <a:buNone/>
              <a:defRPr sz="1200"/>
            </a:lvl2pPr>
            <a:lvl3pPr marL="912627" indent="0">
              <a:buNone/>
              <a:defRPr sz="1100"/>
            </a:lvl3pPr>
            <a:lvl4pPr marL="1368946" indent="0">
              <a:buNone/>
              <a:defRPr sz="900"/>
            </a:lvl4pPr>
            <a:lvl5pPr marL="1825258" indent="0">
              <a:buNone/>
              <a:defRPr sz="900"/>
            </a:lvl5pPr>
            <a:lvl6pPr marL="2281578" indent="0">
              <a:buNone/>
              <a:defRPr sz="900"/>
            </a:lvl6pPr>
            <a:lvl7pPr marL="2737890" indent="0">
              <a:buNone/>
              <a:defRPr sz="900"/>
            </a:lvl7pPr>
            <a:lvl8pPr marL="3194189" indent="0">
              <a:buNone/>
              <a:defRPr sz="900"/>
            </a:lvl8pPr>
            <a:lvl9pPr marL="365049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99" indent="0">
              <a:buNone/>
              <a:defRPr sz="2800"/>
            </a:lvl2pPr>
            <a:lvl3pPr marL="912627" indent="0">
              <a:buNone/>
              <a:defRPr sz="2400"/>
            </a:lvl3pPr>
            <a:lvl4pPr marL="1368946" indent="0">
              <a:buNone/>
              <a:defRPr sz="2100"/>
            </a:lvl4pPr>
            <a:lvl5pPr marL="1825258" indent="0">
              <a:buNone/>
              <a:defRPr sz="2100"/>
            </a:lvl5pPr>
            <a:lvl6pPr marL="2281578" indent="0">
              <a:buNone/>
              <a:defRPr sz="2100"/>
            </a:lvl6pPr>
            <a:lvl7pPr marL="2737890" indent="0">
              <a:buNone/>
              <a:defRPr sz="2100"/>
            </a:lvl7pPr>
            <a:lvl8pPr marL="3194189" indent="0">
              <a:buNone/>
              <a:defRPr sz="2100"/>
            </a:lvl8pPr>
            <a:lvl9pPr marL="3650499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52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7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415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84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20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2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3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3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7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2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3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3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34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34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9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99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99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18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5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94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4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6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27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8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2" y="420361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1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401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18" tIns="45674" rIns="91318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5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7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4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9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559" indent="0">
              <a:buNone/>
              <a:defRPr sz="2100" b="1"/>
            </a:lvl2pPr>
            <a:lvl3pPr marL="913140" indent="0">
              <a:buNone/>
              <a:defRPr sz="1900" b="1"/>
            </a:lvl3pPr>
            <a:lvl4pPr marL="1369716" indent="0">
              <a:buNone/>
              <a:defRPr sz="1500" b="1"/>
            </a:lvl4pPr>
            <a:lvl5pPr marL="1826285" indent="0">
              <a:buNone/>
              <a:defRPr sz="1500" b="1"/>
            </a:lvl5pPr>
            <a:lvl6pPr marL="2282866" indent="0">
              <a:buNone/>
              <a:defRPr sz="1500" b="1"/>
            </a:lvl6pPr>
            <a:lvl7pPr marL="2739430" indent="0">
              <a:buNone/>
              <a:defRPr sz="1500" b="1"/>
            </a:lvl7pPr>
            <a:lvl8pPr marL="3195987" indent="0">
              <a:buNone/>
              <a:defRPr sz="1500" b="1"/>
            </a:lvl8pPr>
            <a:lvl9pPr marL="365255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3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3" y="33871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2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559" indent="0">
              <a:buNone/>
              <a:defRPr sz="1200"/>
            </a:lvl2pPr>
            <a:lvl3pPr marL="913140" indent="0">
              <a:buNone/>
              <a:defRPr sz="1100"/>
            </a:lvl3pPr>
            <a:lvl4pPr marL="1369716" indent="0">
              <a:buNone/>
              <a:defRPr sz="900"/>
            </a:lvl4pPr>
            <a:lvl5pPr marL="1826285" indent="0">
              <a:buNone/>
              <a:defRPr sz="900"/>
            </a:lvl5pPr>
            <a:lvl6pPr marL="2282866" indent="0">
              <a:buNone/>
              <a:defRPr sz="900"/>
            </a:lvl6pPr>
            <a:lvl7pPr marL="2739430" indent="0">
              <a:buNone/>
              <a:defRPr sz="900"/>
            </a:lvl7pPr>
            <a:lvl8pPr marL="3195987" indent="0">
              <a:buNone/>
              <a:defRPr sz="900"/>
            </a:lvl8pPr>
            <a:lvl9pPr marL="365255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559" indent="0">
              <a:buNone/>
              <a:defRPr sz="2800"/>
            </a:lvl2pPr>
            <a:lvl3pPr marL="913140" indent="0">
              <a:buNone/>
              <a:defRPr sz="2400"/>
            </a:lvl3pPr>
            <a:lvl4pPr marL="1369716" indent="0">
              <a:buNone/>
              <a:defRPr sz="2100"/>
            </a:lvl4pPr>
            <a:lvl5pPr marL="1826285" indent="0">
              <a:buNone/>
              <a:defRPr sz="2100"/>
            </a:lvl5pPr>
            <a:lvl6pPr marL="2282866" indent="0">
              <a:buNone/>
              <a:defRPr sz="2100"/>
            </a:lvl6pPr>
            <a:lvl7pPr marL="2739430" indent="0">
              <a:buNone/>
              <a:defRPr sz="2100"/>
            </a:lvl7pPr>
            <a:lvl8pPr marL="3195987" indent="0">
              <a:buNone/>
              <a:defRPr sz="2100"/>
            </a:lvl8pPr>
            <a:lvl9pPr marL="3652555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3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90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9" y="6250390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66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4" y="6250366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6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6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9103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7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74" rIns="9132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3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28" tIns="45674" rIns="9132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2"/>
            <a:ext cx="5048920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62"/>
            <a:ext cx="504892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8"/>
            <a:ext cx="1549101" cy="365125"/>
          </a:xfrm>
          <a:prstGeom prst="rect">
            <a:avLst/>
          </a:prstGeom>
        </p:spPr>
        <p:txBody>
          <a:bodyPr vert="horz" lIns="91328" tIns="45674" rIns="9132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3" y="2675467"/>
            <a:ext cx="9877777" cy="3450696"/>
          </a:xfrm>
          <a:prstGeom prst="rect">
            <a:avLst/>
          </a:prstGeom>
        </p:spPr>
        <p:txBody>
          <a:bodyPr vert="horz" lIns="91328" tIns="45674" rIns="9132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1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  <p:sldLayoutId id="2147485400" r:id="rId9"/>
    <p:sldLayoutId id="2147485401" r:id="rId10"/>
    <p:sldLayoutId id="2147485402" r:id="rId11"/>
  </p:sldLayoutIdLst>
  <p:txStyles>
    <p:titleStyle>
      <a:lvl1pPr algn="ctr" defTabSz="91325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78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546" indent="-273978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589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57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210" indent="-228316" algn="l" defTabSz="91325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85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493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129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770" indent="-228316" algn="l" defTabSz="913253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19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53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8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12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46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70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87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15" algn="l" defTabSz="913253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2836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4" r:id="rId1"/>
    <p:sldLayoutId id="2147485405" r:id="rId2"/>
    <p:sldLayoutId id="2147485406" r:id="rId3"/>
    <p:sldLayoutId id="2147485407" r:id="rId4"/>
    <p:sldLayoutId id="2147485408" r:id="rId5"/>
    <p:sldLayoutId id="2147485409" r:id="rId6"/>
    <p:sldLayoutId id="2147485410" r:id="rId7"/>
    <p:sldLayoutId id="2147485411" r:id="rId8"/>
    <p:sldLayoutId id="2147485412" r:id="rId9"/>
    <p:sldLayoutId id="2147485413" r:id="rId10"/>
    <p:sldLayoutId id="2147485414" r:id="rId11"/>
    <p:sldLayoutId id="2147485415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5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5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75104" y="6540514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1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0" tIns="45714" rIns="91410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0" tIns="45714" rIns="91410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8"/>
            <a:ext cx="3860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8"/>
            <a:ext cx="2844800" cy="365125"/>
          </a:xfrm>
          <a:prstGeom prst="rect">
            <a:avLst/>
          </a:prstGeom>
        </p:spPr>
        <p:txBody>
          <a:bodyPr vert="horz" lIns="91410" tIns="45714" rIns="91410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17260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9" r:id="rId1"/>
    <p:sldLayoutId id="2147485470" r:id="rId2"/>
    <p:sldLayoutId id="2147485471" r:id="rId3"/>
    <p:sldLayoutId id="2147485472" r:id="rId4"/>
    <p:sldLayoutId id="2147485473" r:id="rId5"/>
    <p:sldLayoutId id="2147485474" r:id="rId6"/>
    <p:sldLayoutId id="2147485475" r:id="rId7"/>
    <p:sldLayoutId id="2147485476" r:id="rId8"/>
    <p:sldLayoutId id="2147485477" r:id="rId9"/>
    <p:sldLayoutId id="2147485478" r:id="rId10"/>
    <p:sldLayoutId id="2147485479" r:id="rId11"/>
  </p:sldLayoutIdLst>
  <p:txStyles>
    <p:titleStyle>
      <a:lvl1pPr algn="ctr" defTabSz="91406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75" indent="-285650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08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35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2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0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4" indent="-228518" algn="l" defTabSz="914064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7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4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0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16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43" algn="l" defTabSz="91406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8" tIns="45650" rIns="91268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68" tIns="45650" rIns="91268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410"/>
            <a:ext cx="5048920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3" y="6250410"/>
            <a:ext cx="504892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10"/>
            <a:ext cx="1549101" cy="365125"/>
          </a:xfrm>
          <a:prstGeom prst="rect">
            <a:avLst/>
          </a:prstGeom>
        </p:spPr>
        <p:txBody>
          <a:bodyPr vert="horz" lIns="91268" tIns="45650" rIns="91268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77" y="2675467"/>
            <a:ext cx="9877777" cy="3450696"/>
          </a:xfrm>
          <a:prstGeom prst="rect">
            <a:avLst/>
          </a:prstGeom>
        </p:spPr>
        <p:txBody>
          <a:bodyPr vert="horz" lIns="91268" tIns="45650" rIns="91268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62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79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52" indent="-273792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000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786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205" indent="-228158" algn="l" defTabSz="91262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63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05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465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890" indent="-228158" algn="l" defTabSz="912627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27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46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5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78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90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8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99" algn="l" defTabSz="91262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90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90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2022-02-12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4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4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6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6" y="6250366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2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2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4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38" y="6250354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50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8" tIns="45674" rIns="91318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18" tIns="45674" rIns="91318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78"/>
            <a:ext cx="5048920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4" y="6250378"/>
            <a:ext cx="504892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4"/>
            <a:ext cx="1549101" cy="365125"/>
          </a:xfrm>
          <a:prstGeom prst="rect">
            <a:avLst/>
          </a:prstGeom>
        </p:spPr>
        <p:txBody>
          <a:bodyPr vert="horz" lIns="91318" tIns="45674" rIns="91318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69" y="2675467"/>
            <a:ext cx="9877777" cy="3450696"/>
          </a:xfrm>
          <a:prstGeom prst="rect">
            <a:avLst/>
          </a:prstGeom>
        </p:spPr>
        <p:txBody>
          <a:bodyPr vert="horz" lIns="91318" tIns="45674" rIns="91318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140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45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476" indent="-273945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483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4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030" indent="-228289" algn="l" defTabSz="913140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6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233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829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430" indent="-228289" algn="l" defTabSz="913140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9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4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1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8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66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30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7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5" algn="l" defTabSz="91314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99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184048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504429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63129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13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7"/>
            <a:ext cx="10513168" cy="2092804"/>
          </a:xfrm>
          <a:prstGeom prst="rect">
            <a:avLst/>
          </a:prstGeom>
          <a:noFill/>
        </p:spPr>
        <p:txBody>
          <a:bodyPr wrap="square" lIns="91346" tIns="45682" rIns="91346" bIns="45682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주현 절 후</a:t>
            </a:r>
            <a:endParaRPr lang="en-US" altLang="ko-KR" sz="65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입을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세상 주신 주께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맘을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구원의 선물 주신 주께 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37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여호와 우리 하나님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크고도 높으신 이름을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만 왕의 왕 되시며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이 땅의 주인 되신 이름을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2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384720" y="0"/>
            <a:ext cx="1257672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843677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손뼉 치며 기뻐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</a:t>
            </a:r>
            <a:r>
              <a:rPr lang="ko-KR" altLang="en-US" sz="6600" b="1" dirty="0">
                <a:solidFill>
                  <a:prstClr val="black"/>
                </a:solidFill>
              </a:rPr>
              <a:t>세상 주신 주께</a:t>
            </a: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발 구르며 기뻐 찬양 </a:t>
            </a:r>
            <a:r>
              <a:rPr lang="ko-KR" altLang="en-US" sz="6600" b="1" dirty="0">
                <a:solidFill>
                  <a:prstClr val="black"/>
                </a:solidFill>
              </a:rPr>
              <a:t>드리자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구원의 선물 주신 주께 </a:t>
            </a:r>
          </a:p>
          <a:p>
            <a:pPr algn="ctr"/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70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53" y="22"/>
            <a:ext cx="935355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548682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5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주용숙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57318"/>
            <a:ext cx="122122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207568" y="2231319"/>
            <a:ext cx="7848872" cy="241602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요나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 </a:t>
            </a:r>
            <a:endParaRPr lang="en-US" altLang="ko-KR" sz="49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21"/>
            <a:ext cx="10873208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요나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5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니느웨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사람들이 하나님을 믿고 금식을 선포하고 높고 낮은 자를 막론하고 굵은 베 옷을 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6000" b="1" dirty="0" err="1" smtClean="0">
                <a:solidFill>
                  <a:prstClr val="black"/>
                </a:solidFill>
              </a:rPr>
              <a:t>입은지라</a:t>
            </a:r>
            <a:endParaRPr lang="en-US" altLang="ko-KR" sz="6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81"/>
            <a:ext cx="7848872" cy="14465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2351583" y="2346422"/>
            <a:ext cx="7488833" cy="83097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지금 바로 </a:t>
            </a:r>
            <a:r>
              <a:rPr lang="ko-KR" altLang="en-US" sz="4800" b="1" dirty="0" smtClean="0">
                <a:solidFill>
                  <a:srgbClr val="0070C0"/>
                </a:solidFill>
                <a:latin typeface="HY그래픽M"/>
                <a:ea typeface="HY그래픽M"/>
              </a:rPr>
              <a:t>유턴</a:t>
            </a:r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하세요</a:t>
            </a:r>
            <a:r>
              <a:rPr lang="en-US" altLang="ko-KR" sz="4800" b="1" dirty="0">
                <a:solidFill>
                  <a:prstClr val="black"/>
                </a:solidFill>
                <a:latin typeface="HY그래픽M"/>
                <a:ea typeface="HY그래픽M"/>
              </a:rPr>
              <a:t>!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5661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5589240"/>
            <a:ext cx="89312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351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39327" y="14748"/>
            <a:ext cx="12158227" cy="5646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5658221"/>
            <a:ext cx="89312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7367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한태순 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1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3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7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9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4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9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입을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세상 주신 주께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맘을 열어 감사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구원의 선물 주신 주께 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2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04" y="0"/>
            <a:ext cx="1219200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861" y="797510"/>
            <a:ext cx="102971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여호와 우리 하나님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크고도 높으신 이름을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만 왕의 왕 되시며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이 땅의 주인 되신 이름을</a:t>
            </a:r>
            <a:endParaRPr lang="en-US" altLang="ko-KR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384720" y="0"/>
            <a:ext cx="12576720" cy="6858000"/>
          </a:xfrm>
          <a:prstGeom prst="rect">
            <a:avLst/>
          </a:prstGeom>
          <a:solidFill>
            <a:srgbClr val="ACD1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016" y="843677"/>
            <a:ext cx="11233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손뼉 치며 기뻐 찬양 드리자</a:t>
            </a:r>
            <a:endParaRPr lang="en-US" altLang="ko-KR" sz="66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멋있는 </a:t>
            </a:r>
            <a:r>
              <a:rPr lang="ko-KR" altLang="en-US" sz="6600" b="1" dirty="0">
                <a:solidFill>
                  <a:prstClr val="black"/>
                </a:solidFill>
              </a:rPr>
              <a:t>세상 주신 주께</a:t>
            </a:r>
          </a:p>
          <a:p>
            <a:pPr algn="ctr"/>
            <a:r>
              <a:rPr lang="ko-KR" altLang="en-US" sz="6600" b="1" dirty="0" smtClean="0">
                <a:solidFill>
                  <a:prstClr val="black"/>
                </a:solidFill>
              </a:rPr>
              <a:t>발 구르며 기뻐 찬양 </a:t>
            </a:r>
            <a:r>
              <a:rPr lang="ko-KR" altLang="en-US" sz="6600" b="1" dirty="0">
                <a:solidFill>
                  <a:prstClr val="black"/>
                </a:solidFill>
              </a:rPr>
              <a:t>드리자</a:t>
            </a: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</a:rPr>
              <a:t>구원의 선물 주신 주께 </a:t>
            </a:r>
          </a:p>
          <a:p>
            <a:pPr algn="ctr"/>
            <a:endParaRPr lang="ko-KR" altLang="en-US" sz="6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7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1457676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5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20f6cbf1-5f90-4908-b26f-e717de89398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14705</TotalTime>
  <Words>364</Words>
  <Application>Microsoft Office PowerPoint</Application>
  <PresentationFormat>사용자 지정</PresentationFormat>
  <Paragraphs>124</Paragraphs>
  <Slides>32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15</vt:i4>
      </vt:variant>
      <vt:variant>
        <vt:lpstr>슬라이드 제목</vt:lpstr>
      </vt:variant>
      <vt:variant>
        <vt:i4>32</vt:i4>
      </vt:variant>
    </vt:vector>
  </HeadingPairs>
  <TitlesOfParts>
    <vt:vector size="47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2_파형</vt:lpstr>
      <vt:lpstr>2_Office 테마</vt:lpstr>
      <vt:lpstr>7_파형</vt:lpstr>
      <vt:lpstr>1_한컴오피스</vt:lpstr>
      <vt:lpstr>1_White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1245</cp:revision>
  <dcterms:created xsi:type="dcterms:W3CDTF">2002-08-20T12:26:03Z</dcterms:created>
  <dcterms:modified xsi:type="dcterms:W3CDTF">2022-02-12T04:58:48Z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