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  <p:sldMasterId id="2147484639" r:id="rId5"/>
    <p:sldMasterId id="2147484723" r:id="rId6"/>
  </p:sldMasterIdLst>
  <p:notesMasterIdLst>
    <p:notesMasterId r:id="rId41"/>
  </p:notesMasterIdLst>
  <p:sldIdLst>
    <p:sldId id="1998" r:id="rId7"/>
    <p:sldId id="3080" r:id="rId8"/>
    <p:sldId id="3393" r:id="rId9"/>
    <p:sldId id="3398" r:id="rId10"/>
    <p:sldId id="3399" r:id="rId11"/>
    <p:sldId id="3400" r:id="rId12"/>
    <p:sldId id="3401" r:id="rId13"/>
    <p:sldId id="3402" r:id="rId14"/>
    <p:sldId id="3403" r:id="rId15"/>
    <p:sldId id="3383" r:id="rId16"/>
    <p:sldId id="3384" r:id="rId17"/>
    <p:sldId id="3385" r:id="rId18"/>
    <p:sldId id="3386" r:id="rId19"/>
    <p:sldId id="3387" r:id="rId20"/>
    <p:sldId id="3391" r:id="rId21"/>
    <p:sldId id="3392" r:id="rId22"/>
    <p:sldId id="2614" r:id="rId23"/>
    <p:sldId id="2547" r:id="rId24"/>
    <p:sldId id="2548" r:id="rId25"/>
    <p:sldId id="2549" r:id="rId26"/>
    <p:sldId id="2550" r:id="rId27"/>
    <p:sldId id="3353" r:id="rId28"/>
    <p:sldId id="3397" r:id="rId29"/>
    <p:sldId id="2915" r:id="rId30"/>
    <p:sldId id="3067" r:id="rId31"/>
    <p:sldId id="3068" r:id="rId32"/>
    <p:sldId id="3069" r:id="rId33"/>
    <p:sldId id="2919" r:id="rId34"/>
    <p:sldId id="2922" r:id="rId35"/>
    <p:sldId id="2641" r:id="rId36"/>
    <p:sldId id="1932" r:id="rId37"/>
    <p:sldId id="1933" r:id="rId38"/>
    <p:sldId id="1934" r:id="rId39"/>
    <p:sldId id="2363" r:id="rId40"/>
  </p:sldIdLst>
  <p:sldSz cx="12192000" cy="6858000"/>
  <p:notesSz cx="6858000" cy="9144000"/>
  <p:defaultTextStyle>
    <a:defPPr>
      <a:defRPr lang="ko-KR"/>
    </a:defPPr>
    <a:lvl1pPr marL="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4713" autoAdjust="0"/>
    <p:restoredTop sz="94687" autoAdjust="0"/>
  </p:normalViewPr>
  <p:slideViewPr>
    <p:cSldViewPr snapToGrid="0">
      <p:cViewPr varScale="1">
        <p:scale>
          <a:sx n="117" d="100"/>
          <a:sy n="117" d="100"/>
        </p:scale>
        <p:origin x="-108" y="-204"/>
      </p:cViewPr>
      <p:guideLst>
        <p:guide orient="horz" pos="2159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2024-11-09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46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2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89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87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838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800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763" algn="l" defTabSz="913946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32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33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677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1836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4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63" indent="0" algn="ctr">
              <a:buNone/>
              <a:defRPr sz="2000"/>
            </a:lvl2pPr>
            <a:lvl3pPr marL="913946" indent="0" algn="ctr">
              <a:buNone/>
              <a:defRPr sz="1900"/>
            </a:lvl3pPr>
            <a:lvl4pPr marL="1370920" indent="0" algn="ctr">
              <a:buNone/>
              <a:defRPr sz="1600"/>
            </a:lvl4pPr>
            <a:lvl5pPr marL="1827893" indent="0" algn="ctr">
              <a:buNone/>
              <a:defRPr sz="1600"/>
            </a:lvl5pPr>
            <a:lvl6pPr marL="2284878" indent="0" algn="ctr">
              <a:buNone/>
              <a:defRPr sz="1600"/>
            </a:lvl6pPr>
            <a:lvl7pPr marL="2741838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6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59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59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99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1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1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1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2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63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43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7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7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 anchorCtr="0">
              <a:prstTxWarp prst="textNoShape">
                <a:avLst/>
              </a:prstTxWarp>
            </a:bodyPr>
            <a:lstStyle/>
            <a:p>
              <a:pPr lvl="0"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691" y="4203915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611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7" y="4074690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879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06" tIns="45682" rIns="9130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46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29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6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594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24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389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53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185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515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435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463" indent="0">
              <a:buNone/>
              <a:defRPr sz="2000" b="1"/>
            </a:lvl2pPr>
            <a:lvl3pPr marL="912969" indent="0">
              <a:buNone/>
              <a:defRPr sz="1900" b="1"/>
            </a:lvl3pPr>
            <a:lvl4pPr marL="1369460" indent="0">
              <a:buNone/>
              <a:defRPr sz="1600" b="1"/>
            </a:lvl4pPr>
            <a:lvl5pPr marL="1825944" indent="0">
              <a:buNone/>
              <a:defRPr sz="1600" b="1"/>
            </a:lvl5pPr>
            <a:lvl6pPr marL="2282446" indent="0">
              <a:buNone/>
              <a:defRPr sz="1600" b="1"/>
            </a:lvl6pPr>
            <a:lvl7pPr marL="2738918" indent="0">
              <a:buNone/>
              <a:defRPr sz="1600" b="1"/>
            </a:lvl7pPr>
            <a:lvl8pPr marL="3195379" indent="0">
              <a:buNone/>
              <a:defRPr sz="1600" b="1"/>
            </a:lvl8pPr>
            <a:lvl9pPr marL="365185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515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8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8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6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0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3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282221" y="714515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95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3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291" y="339025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550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463" indent="0">
              <a:buNone/>
              <a:defRPr sz="1200"/>
            </a:lvl2pPr>
            <a:lvl3pPr marL="912969" indent="0">
              <a:buNone/>
              <a:defRPr sz="1100"/>
            </a:lvl3pPr>
            <a:lvl4pPr marL="1369460" indent="0">
              <a:buNone/>
              <a:defRPr sz="900"/>
            </a:lvl4pPr>
            <a:lvl5pPr marL="1825944" indent="0">
              <a:buNone/>
              <a:defRPr sz="900"/>
            </a:lvl5pPr>
            <a:lvl6pPr marL="2282446" indent="0">
              <a:buNone/>
              <a:defRPr sz="900"/>
            </a:lvl6pPr>
            <a:lvl7pPr marL="2738918" indent="0">
              <a:buNone/>
              <a:defRPr sz="900"/>
            </a:lvl7pPr>
            <a:lvl8pPr marL="3195379" indent="0">
              <a:buNone/>
              <a:defRPr sz="900"/>
            </a:lvl8pPr>
            <a:lvl9pPr marL="365185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463" indent="0">
              <a:buNone/>
              <a:defRPr sz="2800"/>
            </a:lvl2pPr>
            <a:lvl3pPr marL="912969" indent="0">
              <a:buNone/>
              <a:defRPr sz="2400"/>
            </a:lvl3pPr>
            <a:lvl4pPr marL="1369460" indent="0">
              <a:buNone/>
              <a:defRPr sz="2000"/>
            </a:lvl4pPr>
            <a:lvl5pPr marL="1825944" indent="0">
              <a:buNone/>
              <a:defRPr sz="2000"/>
            </a:lvl5pPr>
            <a:lvl6pPr marL="2282446" indent="0">
              <a:buNone/>
              <a:defRPr sz="2000"/>
            </a:lvl6pPr>
            <a:lvl7pPr marL="2738918" indent="0">
              <a:buNone/>
              <a:defRPr sz="2000"/>
            </a:lvl7pPr>
            <a:lvl8pPr marL="3195379" indent="0">
              <a:buNone/>
              <a:defRPr sz="2000"/>
            </a:lvl8pPr>
            <a:lvl9pPr marL="365185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4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10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3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0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69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3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1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31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70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70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844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99" indent="0">
              <a:buNone/>
              <a:defRPr sz="2100" b="1"/>
            </a:lvl2pPr>
            <a:lvl3pPr marL="913437" indent="0">
              <a:buNone/>
              <a:defRPr sz="1900" b="1"/>
            </a:lvl3pPr>
            <a:lvl4pPr marL="1370158" indent="0">
              <a:buNone/>
              <a:defRPr sz="1500" b="1"/>
            </a:lvl4pPr>
            <a:lvl5pPr marL="1826874" indent="0">
              <a:buNone/>
              <a:defRPr sz="1500" b="1"/>
            </a:lvl5pPr>
            <a:lvl6pPr marL="2283618" indent="0">
              <a:buNone/>
              <a:defRPr sz="1500" b="1"/>
            </a:lvl6pPr>
            <a:lvl7pPr marL="2740313" indent="0">
              <a:buNone/>
              <a:defRPr sz="1500" b="1"/>
            </a:lvl7pPr>
            <a:lvl8pPr marL="3197008" indent="0">
              <a:buNone/>
              <a:defRPr sz="1500" b="1"/>
            </a:lvl8pPr>
            <a:lvl9pPr marL="365370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84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443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6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991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99" indent="0">
              <a:buNone/>
              <a:defRPr sz="2800"/>
            </a:lvl2pPr>
            <a:lvl3pPr marL="913437" indent="0">
              <a:buNone/>
              <a:defRPr sz="2400"/>
            </a:lvl3pPr>
            <a:lvl4pPr marL="1370158" indent="0">
              <a:buNone/>
              <a:defRPr sz="2100"/>
            </a:lvl4pPr>
            <a:lvl5pPr marL="1826874" indent="0">
              <a:buNone/>
              <a:defRPr sz="2100"/>
            </a:lvl5pPr>
            <a:lvl6pPr marL="2283618" indent="0">
              <a:buNone/>
              <a:defRPr sz="2100"/>
            </a:lvl6pPr>
            <a:lvl7pPr marL="2740313" indent="0">
              <a:buNone/>
              <a:defRPr sz="2100"/>
            </a:lvl7pPr>
            <a:lvl8pPr marL="3197008" indent="0">
              <a:buNone/>
              <a:defRPr sz="2100"/>
            </a:lvl8pPr>
            <a:lvl9pPr marL="365370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76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699" indent="0">
              <a:buNone/>
              <a:defRPr sz="1200"/>
            </a:lvl2pPr>
            <a:lvl3pPr marL="913437" indent="0">
              <a:buNone/>
              <a:defRPr sz="1100"/>
            </a:lvl3pPr>
            <a:lvl4pPr marL="1370158" indent="0">
              <a:buNone/>
              <a:defRPr sz="900"/>
            </a:lvl4pPr>
            <a:lvl5pPr marL="1826874" indent="0">
              <a:buNone/>
              <a:defRPr sz="900"/>
            </a:lvl5pPr>
            <a:lvl6pPr marL="2283618" indent="0">
              <a:buNone/>
              <a:defRPr sz="900"/>
            </a:lvl6pPr>
            <a:lvl7pPr marL="2740313" indent="0">
              <a:buNone/>
              <a:defRPr sz="900"/>
            </a:lvl7pPr>
            <a:lvl8pPr marL="3197008" indent="0">
              <a:buNone/>
              <a:defRPr sz="900"/>
            </a:lvl8pPr>
            <a:lvl9pPr marL="365370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198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198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805" y="5930043"/>
            <a:ext cx="10985503" cy="318491"/>
          </a:xfrm>
          <a:prstGeom prst="rect">
            <a:avLst/>
          </a:prstGeom>
        </p:spPr>
        <p:txBody>
          <a:bodyPr lIns="22858" tIns="22858" rIns="22858" bIns="22858"/>
          <a:lstStyle>
            <a:lvl1pPr marL="0" indent="0" defTabSz="391926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300" y="1287706"/>
            <a:ext cx="10985503" cy="2324101"/>
          </a:xfrm>
          <a:prstGeom prst="rect">
            <a:avLst/>
          </a:prstGeom>
        </p:spPr>
        <p:txBody>
          <a:bodyPr anchor="b"/>
          <a:lstStyle>
            <a:lvl1pPr>
              <a:defRPr sz="59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6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49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6963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478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3946" defTabSz="4125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131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22405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6543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05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7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204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63" indent="0">
              <a:buNone/>
              <a:defRPr sz="2000" b="1"/>
            </a:lvl2pPr>
            <a:lvl3pPr marL="913946" indent="0">
              <a:buNone/>
              <a:defRPr sz="1900" b="1"/>
            </a:lvl3pPr>
            <a:lvl4pPr marL="1370920" indent="0">
              <a:buNone/>
              <a:defRPr sz="1600" b="1"/>
            </a:lvl4pPr>
            <a:lvl5pPr marL="1827893" indent="0">
              <a:buNone/>
              <a:defRPr sz="1600" b="1"/>
            </a:lvl5pPr>
            <a:lvl6pPr marL="2284878" indent="0">
              <a:buNone/>
              <a:defRPr sz="1600" b="1"/>
            </a:lvl6pPr>
            <a:lvl7pPr marL="2741838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6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9858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22612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6137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858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6851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4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5015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3966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225"/>
            <a:ext cx="2628900" cy="5811839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225"/>
            <a:ext cx="7734300" cy="581183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5211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="" xmlns:a16="http://schemas.microsoft.com/office/drawing/2014/main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39313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499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2678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36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="" xmlns:a16="http://schemas.microsoft.com/office/drawing/2014/main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="" xmlns:a16="http://schemas.microsoft.com/office/drawing/2014/main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="" xmlns:a16="http://schemas.microsoft.com/office/drawing/2014/main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="" xmlns:a16="http://schemas.microsoft.com/office/drawing/2014/main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>
            <a:extLst>
              <a:ext uri="{FF2B5EF4-FFF2-40B4-BE49-F238E27FC236}">
                <a16:creationId xmlns="" xmlns:a16="http://schemas.microsoft.com/office/drawing/2014/main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>
            <a:extLst>
              <a:ext uri="{FF2B5EF4-FFF2-40B4-BE49-F238E27FC236}">
                <a16:creationId xmlns="" xmlns:a16="http://schemas.microsoft.com/office/drawing/2014/main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35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="" xmlns:a16="http://schemas.microsoft.com/office/drawing/2014/main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="" xmlns:a16="http://schemas.microsoft.com/office/drawing/2014/main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="" xmlns:a16="http://schemas.microsoft.com/office/drawing/2014/main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5508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="" xmlns:a16="http://schemas.microsoft.com/office/drawing/2014/main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>
            <a:extLst>
              <a:ext uri="{FF2B5EF4-FFF2-40B4-BE49-F238E27FC236}">
                <a16:creationId xmlns="" xmlns:a16="http://schemas.microsoft.com/office/drawing/2014/main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="" xmlns:a16="http://schemas.microsoft.com/office/drawing/2014/main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846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="" xmlns:a16="http://schemas.microsoft.com/office/drawing/2014/main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2626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="" xmlns:a16="http://schemas.microsoft.com/office/drawing/2014/main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="" xmlns:a16="http://schemas.microsoft.com/office/drawing/2014/main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="" xmlns:a16="http://schemas.microsoft.com/office/drawing/2014/main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>
            <a:extLst>
              <a:ext uri="{FF2B5EF4-FFF2-40B4-BE49-F238E27FC236}">
                <a16:creationId xmlns="" xmlns:a16="http://schemas.microsoft.com/office/drawing/2014/main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>
            <a:extLst>
              <a:ext uri="{FF2B5EF4-FFF2-40B4-BE49-F238E27FC236}">
                <a16:creationId xmlns="" xmlns:a16="http://schemas.microsoft.com/office/drawing/2014/main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1894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="" xmlns:a16="http://schemas.microsoft.com/office/drawing/2014/main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123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="" xmlns:a16="http://schemas.microsoft.com/office/drawing/2014/main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="" xmlns:a16="http://schemas.microsoft.com/office/drawing/2014/main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009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92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77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6963" indent="0">
              <a:buNone/>
              <a:defRPr sz="2800"/>
            </a:lvl2pPr>
            <a:lvl3pPr marL="913946" indent="0">
              <a:buNone/>
              <a:defRPr sz="2400"/>
            </a:lvl3pPr>
            <a:lvl4pPr marL="1370920" indent="0">
              <a:buNone/>
              <a:defRPr sz="2000"/>
            </a:lvl4pPr>
            <a:lvl5pPr marL="1827893" indent="0">
              <a:buNone/>
              <a:defRPr sz="2000"/>
            </a:lvl5pPr>
            <a:lvl6pPr marL="2284878" indent="0">
              <a:buNone/>
              <a:defRPr sz="2000"/>
            </a:lvl6pPr>
            <a:lvl7pPr marL="2741838" indent="0">
              <a:buNone/>
              <a:defRPr sz="2000"/>
            </a:lvl7pPr>
            <a:lvl8pPr marL="3198800" indent="0">
              <a:buNone/>
              <a:defRPr sz="2000"/>
            </a:lvl8pPr>
            <a:lvl9pPr marL="3655763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92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63" indent="0">
              <a:buNone/>
              <a:defRPr sz="1500"/>
            </a:lvl2pPr>
            <a:lvl3pPr marL="913946" indent="0">
              <a:buNone/>
              <a:defRPr sz="1200"/>
            </a:lvl3pPr>
            <a:lvl4pPr marL="1370920" indent="0">
              <a:buNone/>
              <a:defRPr sz="1100"/>
            </a:lvl4pPr>
            <a:lvl5pPr marL="1827893" indent="0">
              <a:buNone/>
              <a:defRPr sz="1100"/>
            </a:lvl5pPr>
            <a:lvl6pPr marL="2284878" indent="0">
              <a:buNone/>
              <a:defRPr sz="1100"/>
            </a:lvl6pPr>
            <a:lvl7pPr marL="2741838" indent="0">
              <a:buNone/>
              <a:defRPr sz="1100"/>
            </a:lvl7pPr>
            <a:lvl8pPr marL="3198800" indent="0">
              <a:buNone/>
              <a:defRPr sz="1100"/>
            </a:lvl8pPr>
            <a:lvl9pPr marL="3655763" indent="0">
              <a:buNone/>
              <a:defRPr sz="11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00" tIns="45718" rIns="9140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00" tIns="45718" rIns="9140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2024-11-09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74"/>
            <a:ext cx="41148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74"/>
            <a:ext cx="2743200" cy="365125"/>
          </a:xfrm>
          <a:prstGeom prst="rect">
            <a:avLst/>
          </a:prstGeom>
        </p:spPr>
        <p:txBody>
          <a:bodyPr vert="horz" lIns="91400" tIns="45718" rIns="9140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94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93" indent="-228493" algn="l" defTabSz="91394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6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6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0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3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8" indent="-228493" algn="l" defTabSz="91394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2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7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38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63" algn="l" defTabSz="91394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882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882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06" tIns="45682" rIns="9130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>
          <a:xfrm>
            <a:off x="282221" y="1679751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06" tIns="45682" rIns="9130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678"/>
            <a:ext cx="5048920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602" y="6250678"/>
            <a:ext cx="504892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678"/>
            <a:ext cx="1549101" cy="365125"/>
          </a:xfrm>
          <a:prstGeom prst="rect">
            <a:avLst/>
          </a:prstGeom>
        </p:spPr>
        <p:txBody>
          <a:bodyPr vert="horz" lIns="91306" tIns="45682" rIns="9130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06" tIns="45682" rIns="9130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ransition/>
  <p:txStyles>
    <p:titleStyle>
      <a:lvl1pPr algn="ctr" defTabSz="912969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3896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372" indent="-273896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320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222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0761" indent="-228250" algn="l" defTabSz="912969" rtl="0" eaLnBrk="1" latinLnBrk="1" hangingPunct="1">
        <a:spcBef>
          <a:spcPct val="20000"/>
        </a:spcBef>
        <a:buClr>
          <a:schemeClr val="accent1"/>
        </a:buClr>
        <a:buSzPct val="100000"/>
        <a:buFont typeface="Symbol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030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099841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19374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38918" indent="-228250" algn="l" defTabSz="912969" rtl="0" eaLnBrk="1" latinLnBrk="1" hangingPunct="1">
        <a:spcBef>
          <a:spcPts val="384"/>
        </a:spcBef>
        <a:buClr>
          <a:schemeClr val="accent1"/>
        </a:buClr>
        <a:buFont typeface="Symbol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63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6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60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44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446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918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79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51" algn="l" defTabSz="912969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56" tIns="45710" rIns="9135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56" tIns="45710" rIns="9135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910"/>
            <a:ext cx="3860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910"/>
            <a:ext cx="2844800" cy="365125"/>
          </a:xfrm>
          <a:prstGeom prst="rect">
            <a:avLst/>
          </a:prstGeom>
        </p:spPr>
        <p:txBody>
          <a:bodyPr vert="horz" lIns="91356" tIns="45710" rIns="9135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437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54" indent="-342554" algn="l" defTabSz="913437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161" indent="-285465" algn="l" defTabSz="913437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809" indent="-228369" algn="l" defTabSz="913437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504" indent="-228369" algn="l" defTabSz="913437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203" indent="-228369" algn="l" defTabSz="913437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1941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866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378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122" indent="-228369" algn="l" defTabSz="913437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99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4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1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3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08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07" algn="l" defTabSz="913437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658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658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86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286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607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l" defTabSz="914286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="" xmlns:a16="http://schemas.microsoft.com/office/drawing/2014/main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="" xmlns:a16="http://schemas.microsoft.com/office/drawing/2014/main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="" xmlns:a16="http://schemas.microsoft.com/office/drawing/2014/main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D570DC65-5454-4D0B-BBD8-6BA7C24E4BF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2024-11-09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>
            <a:extLst>
              <a:ext uri="{FF2B5EF4-FFF2-40B4-BE49-F238E27FC236}">
                <a16:creationId xmlns="" xmlns:a16="http://schemas.microsoft.com/office/drawing/2014/main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>
            <a:extLst>
              <a:ext uri="{FF2B5EF4-FFF2-40B4-BE49-F238E27FC236}">
                <a16:creationId xmlns="" xmlns:a16="http://schemas.microsoft.com/office/drawing/2014/main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DC4DFB5-3A4C-49AE-AE25-8F4C17F5E95F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74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78" tIns="45674" rIns="9127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31" y="1052739"/>
            <a:ext cx="3079520" cy="1862028"/>
          </a:xfrm>
          <a:prstGeom prst="rect">
            <a:avLst/>
          </a:prstGeom>
          <a:noFill/>
        </p:spPr>
        <p:txBody>
          <a:bodyPr wrap="none" lIns="91356" tIns="45710" rIns="9135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520625"/>
            <a:ext cx="9187130" cy="381675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그의 이름 영광을 찬양하여라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온 땅이여 주님을 경배하여라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크신 이름을 노래하여라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53093" y="204107"/>
            <a:ext cx="2049236" cy="67710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en-US" altLang="ko-KR" b="1" dirty="0" smtClean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30949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617851" y="2482426"/>
            <a:ext cx="8956298" cy="189314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만드시고 다스리시는</a:t>
            </a:r>
          </a:p>
          <a:p>
            <a:pPr algn="ctr" defTabSz="914286">
              <a:lnSpc>
                <a:spcPts val="7500"/>
              </a:lnSpc>
            </a:pP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9857" y="387540"/>
            <a:ext cx="2212522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113283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064" y="228600"/>
            <a:ext cx="2457450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773308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2482426"/>
            <a:ext cx="9187131" cy="175432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세상을 사랑하사 아들을 주신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그분은 여호와 나의 하나님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436" y="97971"/>
            <a:ext cx="2816678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31034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502435" y="1720840"/>
            <a:ext cx="9187130" cy="341632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춤을 추고 노래하네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손뼉 치며 하나님을 찬양해</a:t>
            </a: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구원 나의 기쁨 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소망 하나님만 예배하네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2271" y="163286"/>
            <a:ext cx="2237015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온 땅이여 주님을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256641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1848683" y="1305341"/>
            <a:ext cx="8494633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너는 시냇가에 심은 나무라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하나님의 사랑 안에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믿음뿌리 내리고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437720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003859-3858-975B-B98A-481A528715B3}"/>
              </a:ext>
            </a:extLst>
          </p:cNvPr>
          <p:cNvSpPr txBox="1"/>
          <p:nvPr/>
        </p:nvSpPr>
        <p:spPr>
          <a:xfrm>
            <a:off x="579105" y="1305341"/>
            <a:ext cx="11033790" cy="4247317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시절을 좇아 구원 열매 맺으면</a:t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영화로운 빛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너를 </a:t>
            </a:r>
            <a:r>
              <a:rPr lang="ko-KR" altLang="en-US" sz="5400" dirty="0" err="1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보호하리니</a:t>
            </a: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/>
            </a:r>
            <a:b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</a:br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주의 뜻대로 주의 뜻대로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54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항상 살리라</a:t>
            </a:r>
            <a:endParaRPr lang="en-US" altLang="ko-KR" sz="54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0627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06" tIns="45682" rIns="9130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defTabSz="913946">
              <a:defRPr/>
            </a:pPr>
            <a:r>
              <a:rPr lang="en-US" altLang="ko-KR" sz="4000" dirty="0">
                <a:latin typeface="HY헤드라인M"/>
                <a:ea typeface="HY헤드라인M"/>
              </a:rPr>
              <a:t>2024</a:t>
            </a:r>
            <a:r>
              <a:rPr lang="ko-KR" altLang="en-US" sz="4000" dirty="0">
                <a:latin typeface="HY헤드라인M"/>
                <a:ea typeface="HY헤드라인M"/>
              </a:rPr>
              <a:t>년  </a:t>
            </a:r>
            <a:r>
              <a:rPr lang="en-US" altLang="ko-KR" sz="4000" dirty="0" smtClean="0">
                <a:latin typeface="HY헤드라인M"/>
                <a:ea typeface="HY헤드라인M"/>
              </a:rPr>
              <a:t>11</a:t>
            </a:r>
            <a:r>
              <a:rPr lang="ko-KR" altLang="en-US" sz="4000" dirty="0" smtClean="0">
                <a:latin typeface="HY헤드라인M"/>
                <a:ea typeface="HY헤드라인M"/>
              </a:rPr>
              <a:t>월 </a:t>
            </a:r>
            <a:r>
              <a:rPr lang="en-US" altLang="ko-KR" sz="4000" dirty="0" smtClean="0">
                <a:latin typeface="HY헤드라인M"/>
                <a:ea typeface="HY헤드라인M"/>
              </a:rPr>
              <a:t>10</a:t>
            </a:r>
            <a:r>
              <a:rPr lang="ko-KR" altLang="en-US" sz="4000" dirty="0" smtClean="0">
                <a:latin typeface="HY헤드라인M"/>
                <a:ea typeface="HY헤드라인M"/>
              </a:rPr>
              <a:t>일    </a:t>
            </a:r>
            <a:r>
              <a:rPr lang="ko-KR" altLang="en-US" sz="4000" dirty="0">
                <a:latin typeface="HY헤드라인M"/>
                <a:ea typeface="HY헤드라인M"/>
              </a:rPr>
              <a:t>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6" y="2237136"/>
            <a:ext cx="11987281" cy="227747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06" tIns="45682" rIns="9130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성령강림 후 </a:t>
            </a:r>
            <a:endParaRPr kumimoji="1" lang="en-US" altLang="ko-KR" sz="7100" b="1" dirty="0" smtClean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스물 </a:t>
            </a:r>
            <a:r>
              <a:rPr kumimoji="1" lang="ko-KR" altLang="en-US" sz="7100" b="1" dirty="0" err="1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다섯번째</a:t>
            </a:r>
            <a:r>
              <a:rPr kumimoji="1" lang="ko-KR" altLang="en-US" sz="7100" b="1" dirty="0" smtClean="0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 주일입니다</a:t>
            </a:r>
            <a:endParaRPr kumimoji="1" lang="ko-KR" altLang="en-US" sz="7100" b="1" dirty="0">
              <a:ln w="12700">
                <a:solidFill>
                  <a:srgbClr val="005466">
                    <a:satMod val="155000"/>
                  </a:srgbClr>
                </a:solidFill>
                <a:prstDash val="solid"/>
              </a:ln>
              <a:solidFill>
                <a:srgbClr val="005466">
                  <a:lumMod val="5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Y헤드라인M"/>
              <a:ea typeface="HY헤드라인M"/>
            </a:endParaRP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그림 5122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88561" y="0"/>
            <a:ext cx="10214883" cy="6858000"/>
          </a:xfrm>
          <a:prstGeom prst="rect">
            <a:avLst/>
          </a:prstGeom>
        </p:spPr>
      </p:pic>
      <p:sp>
        <p:nvSpPr>
          <p:cNvPr id="5124" name="TextBox 1"/>
          <p:cNvSpPr txBox="1"/>
          <p:nvPr/>
        </p:nvSpPr>
        <p:spPr>
          <a:xfrm>
            <a:off x="2282104" y="295836"/>
            <a:ext cx="7104789" cy="1446551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algn="ctr">
              <a:defRPr/>
            </a:pPr>
            <a:r>
              <a:rPr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4665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Autofit/>
          </a:bodyPr>
          <a:lstStyle/>
          <a:p>
            <a:pPr algn="ctr" defTabSz="913437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690985" y="1787034"/>
            <a:ext cx="10597774" cy="329320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나의 가장 낮은 마음 주님께서 기뻐하시고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작은 일에 큰 기쁨을 느끼게 하시는 도다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내가 지쳐 무력할 때 주님 내게 힘이 되시고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아름다운 하늘나라 내 맘에 주시는 도다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나의 가장 낮은 마음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5836646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3003859-3858-975B-B98A-481A528715B3}"/>
              </a:ext>
            </a:extLst>
          </p:cNvPr>
          <p:cNvSpPr txBox="1"/>
          <p:nvPr/>
        </p:nvSpPr>
        <p:spPr>
          <a:xfrm>
            <a:off x="1066431" y="1558435"/>
            <a:ext cx="10059165" cy="393954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우리에게 축복하신 하나님 사랑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낮은 자를 높여주시고 아름다운 하늘나라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 smtClean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허락하시고 내 모든 것 예비하시네</a:t>
            </a:r>
            <a:endParaRPr lang="en-US" altLang="ko-KR" sz="4200" dirty="0" smtClean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찬양함에 기쁨을 감사함에 평안을</a:t>
            </a:r>
          </a:p>
          <a:p>
            <a:pPr algn="ctr" defTabSz="914286"/>
            <a:r>
              <a:rPr lang="ko-KR" altLang="en-US" sz="4200" dirty="0">
                <a:solidFill>
                  <a:srgbClr val="444444"/>
                </a:solidFill>
                <a:latin typeface="HYGothic-Extra" panose="02030600000101010101" pitchFamily="18" charset="-127"/>
                <a:ea typeface="HYGothic-Extra" panose="02030600000101010101" pitchFamily="18" charset="-127"/>
              </a:rPr>
              <a:t>간구함에 하나님 알도록 하셨네</a:t>
            </a:r>
          </a:p>
          <a:p>
            <a:pPr algn="ctr" defTabSz="914286"/>
            <a:endParaRPr lang="en-US" altLang="ko-KR" sz="4000" dirty="0">
              <a:solidFill>
                <a:srgbClr val="444444"/>
              </a:solidFill>
              <a:latin typeface="HYGothic-Extra" panose="02030600000101010101" pitchFamily="18" charset="-127"/>
              <a:ea typeface="HYGothic-Extra" panose="0203060000010101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310243"/>
            <a:ext cx="2922814" cy="3847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prstClr val="black"/>
                </a:solidFill>
              </a:rPr>
              <a:t>나의 가장 낮은 마음</a:t>
            </a:r>
            <a:endParaRPr lang="ko-KR" altLang="en-US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1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3" y="-4712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66" tIns="45710" rIns="9136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800"/>
            <a:ext cx="7848872" cy="1308030"/>
          </a:xfrm>
          <a:prstGeom prst="rect">
            <a:avLst/>
          </a:prstGeom>
          <a:noFill/>
        </p:spPr>
        <p:txBody>
          <a:bodyPr wrap="square" lIns="91366" tIns="45710" rIns="91366" bIns="45710">
            <a:spAutoFit/>
          </a:bodyPr>
          <a:lstStyle/>
          <a:p>
            <a:pPr lvl="0"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정서원 </a:t>
            </a: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  <a:endParaRPr lang="ko-KR" altLang="en-US" sz="7900" b="1" dirty="0">
              <a:solidFill>
                <a:prstClr val="white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167504" y="106135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0986" y="1939789"/>
            <a:ext cx="7848872" cy="3062357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lvl="0" algn="ctr">
              <a:defRPr/>
            </a:pPr>
            <a:r>
              <a:rPr lang="ko-KR" altLang="en-US" sz="6000" b="1" dirty="0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700" b="1" dirty="0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6000" b="1" dirty="0" err="1" smtClean="0">
                <a:solidFill>
                  <a:prstClr val="black"/>
                </a:solidFill>
                <a:latin typeface="HY중고딕"/>
                <a:ea typeface="HY중고딕"/>
              </a:rPr>
              <a:t>열왕기하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19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19</a:t>
            </a:r>
            <a:r>
              <a:rPr lang="ko-KR" altLang="en-US" sz="6000" b="1" dirty="0" smtClean="0">
                <a:solidFill>
                  <a:prstClr val="black"/>
                </a:solidFill>
                <a:latin typeface="HY중고딕"/>
                <a:ea typeface="HY중고딕"/>
              </a:rPr>
              <a:t>절</a:t>
            </a:r>
            <a:endParaRPr lang="ko-KR" altLang="en-US" sz="6000" b="1" dirty="0">
              <a:solidFill>
                <a:prstClr val="black"/>
              </a:solidFill>
              <a:latin typeface="HY중고딕"/>
              <a:ea typeface="HY중고딕"/>
            </a:endParaRPr>
          </a:p>
        </p:txBody>
      </p:sp>
    </p:spTree>
    <p:extLst>
      <p:ext uri="{BB962C8B-B14F-4D97-AF65-F5344CB8AC3E}">
        <p14:creationId xmlns:p14="http://schemas.microsoft.com/office/powerpoint/2010/main" val="295797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r>
              <a:rPr lang="en-US" altLang="ko-KR" sz="5500" b="1">
                <a:solidFill>
                  <a:prstClr val="black"/>
                </a:solidFill>
              </a:rPr>
              <a:t> </a:t>
            </a:r>
            <a:endParaRPr lang="ko-KR" altLang="en-US" sz="550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519"/>
            <a:ext cx="9144000" cy="1384903"/>
          </a:xfrm>
          <a:prstGeom prst="rect">
            <a:avLst/>
          </a:prstGeom>
        </p:spPr>
        <p:txBody>
          <a:bodyPr wrap="square" lIns="91278" tIns="45674" rIns="91278" bIns="45674">
            <a:spAutoFit/>
          </a:bodyPr>
          <a:lstStyle/>
          <a:p>
            <a:pPr lvl="0">
              <a:defRPr/>
            </a:pPr>
            <a:endParaRPr lang="ko-KR" altLang="en-US" sz="6500">
              <a:solidFill>
                <a:prstClr val="black"/>
              </a:solidFill>
            </a:endParaRPr>
          </a:p>
          <a:p>
            <a:pPr lvl="0">
              <a:defRPr/>
            </a:pPr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9" y="599272"/>
            <a:ext cx="10825844" cy="938698"/>
          </a:xfrm>
          <a:prstGeom prst="rect">
            <a:avLst/>
          </a:prstGeom>
          <a:noFill/>
        </p:spPr>
        <p:txBody>
          <a:bodyPr vert="horz" wrap="square" lIns="91354" tIns="45710" rIns="91354" bIns="45710" anchor="t">
            <a:spAutoFit/>
          </a:bodyPr>
          <a:lstStyle/>
          <a:p>
            <a:pPr lvl="0">
              <a:defRPr/>
            </a:pPr>
            <a:r>
              <a:rPr lang="ko-KR" altLang="en-US" sz="55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>
                <a:solidFill>
                  <a:srgbClr val="000000"/>
                </a:solidFill>
              </a:rPr>
              <a:t>성경봉독</a:t>
            </a:r>
            <a:r>
              <a:rPr lang="en-US" altLang="ko-KR" sz="5000" b="1" dirty="0">
                <a:solidFill>
                  <a:srgbClr val="000000"/>
                </a:solidFill>
              </a:rPr>
              <a:t>-</a:t>
            </a:r>
            <a:r>
              <a:rPr lang="ko-KR" altLang="en-US" sz="5000" b="1" dirty="0">
                <a:solidFill>
                  <a:srgbClr val="000000"/>
                </a:solidFill>
              </a:rPr>
              <a:t> </a:t>
            </a:r>
            <a:r>
              <a:rPr lang="ko-KR" altLang="en-US" sz="5000" b="1" dirty="0" err="1" smtClean="0">
                <a:solidFill>
                  <a:srgbClr val="000000"/>
                </a:solidFill>
              </a:rPr>
              <a:t>열왕기하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5000" b="1" dirty="0" smtClean="0">
                <a:solidFill>
                  <a:srgbClr val="000000"/>
                </a:solidFill>
              </a:rPr>
              <a:t>19</a:t>
            </a:r>
            <a:r>
              <a:rPr lang="ko-KR" altLang="en-US" sz="5000" b="1" dirty="0" smtClean="0">
                <a:solidFill>
                  <a:srgbClr val="000000"/>
                </a:solidFill>
              </a:rPr>
              <a:t>장</a:t>
            </a:r>
            <a:endParaRPr lang="ko-KR" altLang="en-US" sz="5000" b="1" dirty="0">
              <a:solidFill>
                <a:srgbClr val="000000"/>
              </a:solidFill>
            </a:endParaRPr>
          </a:p>
        </p:txBody>
      </p:sp>
      <p:sp>
        <p:nvSpPr>
          <p:cNvPr id="11" name="가로 글상자 10"/>
          <p:cNvSpPr txBox="1"/>
          <p:nvPr/>
        </p:nvSpPr>
        <p:spPr>
          <a:xfrm>
            <a:off x="683079" y="1859495"/>
            <a:ext cx="11113784" cy="3939536"/>
          </a:xfrm>
          <a:prstGeom prst="rect">
            <a:avLst/>
          </a:prstGeom>
        </p:spPr>
        <p:txBody>
          <a:bodyPr vert="horz" wrap="square" lIns="91400" tIns="45718" rIns="91400" bIns="45718" anchor="t">
            <a:spAutoFit/>
          </a:bodyPr>
          <a:lstStyle/>
          <a:p>
            <a:pPr lvl="0">
              <a:defRPr/>
            </a:pPr>
            <a:r>
              <a:rPr lang="en-US" altLang="ko-KR" sz="5000" b="1" dirty="0" smtClean="0"/>
              <a:t>19 </a:t>
            </a:r>
            <a:r>
              <a:rPr lang="ko-KR" altLang="en-US" sz="5000" b="1" dirty="0" smtClean="0"/>
              <a:t>우리 하나님 여호와여 원하건대 이제 우리를 그의 손에서 구원하옵소서 그리하시면 천하 만국이 주 여호와가  홀로 하나님이신 줄 </a:t>
            </a:r>
            <a:r>
              <a:rPr lang="ko-KR" altLang="en-US" sz="5000" b="1" dirty="0" err="1" smtClean="0"/>
              <a:t>알리이다</a:t>
            </a:r>
            <a:r>
              <a:rPr lang="ko-KR" altLang="en-US" sz="5000" b="1" dirty="0" smtClean="0"/>
              <a:t> </a:t>
            </a:r>
            <a:endParaRPr lang="en-US" altLang="ko-KR" sz="5000" b="1" dirty="0" smtClean="0"/>
          </a:p>
          <a:p>
            <a:pPr lvl="0">
              <a:defRPr/>
            </a:pPr>
            <a:r>
              <a:rPr lang="ko-KR" altLang="en-US" sz="5000" b="1" dirty="0" smtClean="0"/>
              <a:t>하니라</a:t>
            </a:r>
            <a:endParaRPr lang="ko-KR" alt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78717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1193" y="1685934"/>
            <a:ext cx="7848873" cy="438579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vert="horz" wrap="square" lIns="91354" tIns="45710" rIns="91354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 dirty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 dirty="0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1100" b="1" dirty="0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err="1" smtClean="0">
                <a:solidFill>
                  <a:srgbClr val="0070C0"/>
                </a:solidFill>
                <a:latin typeface="HY그래픽M"/>
                <a:ea typeface="HY그래픽M"/>
              </a:rPr>
              <a:t>히스기야</a:t>
            </a:r>
            <a:r>
              <a:rPr lang="ko-KR" altLang="en-US" sz="4400" b="1" dirty="0" err="1" smtClean="0">
                <a:solidFill>
                  <a:srgbClr val="000000"/>
                </a:solidFill>
                <a:latin typeface="HY그래픽M"/>
                <a:ea typeface="HY그래픽M"/>
              </a:rPr>
              <a:t>의</a:t>
            </a: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 </a:t>
            </a:r>
            <a:r>
              <a:rPr lang="ko-KR" altLang="en-US" sz="6000" b="1" dirty="0" smtClean="0">
                <a:solidFill>
                  <a:srgbClr val="FF0000"/>
                </a:solidFill>
                <a:latin typeface="HY그래픽M"/>
                <a:ea typeface="HY그래픽M"/>
              </a:rPr>
              <a:t>기도</a:t>
            </a:r>
            <a:endParaRPr lang="en-US" altLang="ko-KR" sz="60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endParaRPr lang="en-US" altLang="ko-KR" sz="6000" b="1" dirty="0" smtClean="0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4400" b="1" dirty="0" smtClean="0">
                <a:solidFill>
                  <a:srgbClr val="000000"/>
                </a:solidFill>
                <a:latin typeface="HY그래픽M"/>
                <a:ea typeface="HY그래픽M"/>
              </a:rPr>
              <a:t>지하람 </a:t>
            </a:r>
            <a:r>
              <a:rPr lang="ko-KR" altLang="en-US" sz="4400" b="1" dirty="0">
                <a:solidFill>
                  <a:srgbClr val="000000"/>
                </a:solidFill>
                <a:latin typeface="HY그래픽M"/>
                <a:ea typeface="HY그래픽M"/>
              </a:rPr>
              <a:t>목사님</a:t>
            </a:r>
          </a:p>
        </p:txBody>
      </p:sp>
    </p:spTree>
    <p:extLst>
      <p:ext uri="{BB962C8B-B14F-4D97-AF65-F5344CB8AC3E}">
        <p14:creationId xmlns:p14="http://schemas.microsoft.com/office/powerpoint/2010/main" val="419473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random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828" y="710295"/>
            <a:ext cx="10776857" cy="3785652"/>
          </a:xfrm>
          <a:prstGeom prst="rect">
            <a:avLst/>
          </a:prstGeom>
          <a:noFill/>
        </p:spPr>
        <p:txBody>
          <a:bodyPr wrap="square" lIns="91400" tIns="45718" rIns="91400" bIns="45718">
            <a:spAutoFit/>
          </a:bodyPr>
          <a:lstStyle/>
          <a:p>
            <a:pPr lvl="0" algn="ctr">
              <a:defRPr/>
            </a:pP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헌금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특송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endParaRPr lang="en-US" altLang="ko-KR" sz="8000" dirty="0">
              <a:solidFill>
                <a:prstClr val="black"/>
              </a:solidFill>
              <a:latin typeface="HY엽서M"/>
              <a:ea typeface="HY엽서M"/>
            </a:endParaRPr>
          </a:p>
          <a:p>
            <a:pPr lvl="0" algn="ctr">
              <a:defRPr/>
            </a:pPr>
            <a:r>
              <a:rPr lang="en-US" altLang="ko-KR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/>
                <a:ea typeface="HY엽서M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/>
                <a:ea typeface="HY엽서M"/>
              </a:rPr>
              <a:t> </a:t>
            </a:r>
            <a:r>
              <a:rPr lang="ko-KR" altLang="en-US" sz="8000" dirty="0" smtClean="0">
                <a:solidFill>
                  <a:prstClr val="black"/>
                </a:solidFill>
                <a:latin typeface="HY엽서M"/>
                <a:ea typeface="HY엽서M"/>
              </a:rPr>
              <a:t>성가대</a:t>
            </a:r>
            <a:endParaRPr lang="ko-KR" altLang="en-US" sz="8000" dirty="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56" tIns="45710" rIns="9135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810"/>
            <a:ext cx="7848872" cy="1308030"/>
          </a:xfrm>
          <a:prstGeom prst="rect">
            <a:avLst/>
          </a:prstGeom>
          <a:noFill/>
        </p:spPr>
        <p:txBody>
          <a:bodyPr wrap="square" lIns="91354" tIns="45710" rIns="91354" bIns="45710">
            <a:spAutoFit/>
          </a:bodyPr>
          <a:lstStyle/>
          <a:p>
            <a:pPr algn="ctr">
              <a:defRPr/>
            </a:pPr>
            <a:r>
              <a:rPr lang="ko-KR" altLang="en-US" sz="7900" b="1" dirty="0" smtClean="0">
                <a:solidFill>
                  <a:prstClr val="white"/>
                </a:solidFill>
                <a:latin typeface="HY중고딕"/>
                <a:ea typeface="HY중고딕"/>
              </a:rPr>
              <a:t>이동재 </a:t>
            </a:r>
            <a:r>
              <a:rPr lang="ko-KR" altLang="en-US" sz="7900" b="1" dirty="0">
                <a:solidFill>
                  <a:prstClr val="white"/>
                </a:solidFill>
                <a:latin typeface="HY중고딕"/>
                <a:ea typeface="HY중고딕"/>
              </a:rPr>
              <a:t>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아침에 감사 저녁에도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18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815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56" tIns="45710" rIns="9135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437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56" tIns="45710" rIns="91356" bIns="45710" rtlCol="0" anchor="ctr" anchorCtr="0">
            <a:normAutofit/>
          </a:bodyPr>
          <a:lstStyle/>
          <a:p>
            <a:pPr algn="ctr" defTabSz="913437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71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294" tIns="45678" rIns="9129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497"/>
            <a:ext cx="3575720" cy="5632299"/>
          </a:xfrm>
          <a:prstGeom prst="rect">
            <a:avLst/>
          </a:prstGeom>
          <a:noFill/>
        </p:spPr>
        <p:txBody>
          <a:bodyPr wrap="square" lIns="91370" tIns="45714" rIns="9137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주중에 감사 주말에도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5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봄 여름 감사 가을 겨울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16184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어릴 때 감사 어른 되도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내게 있는 아주 작은 것도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주님이 주신 소중한 선물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내가 하는 아주 작은 일도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주님께서 보시네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81499"/>
            <a:ext cx="10297144" cy="41703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눈 보다 더 희게 날 빚으시려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이 세상 기쁨 슬픔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 모두 다 주시었네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십자가의 죽음 또 그 후에 부활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다 나를 위한 것이니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62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180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7428" y="1316184"/>
            <a:ext cx="10297144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기쁠 때 감사 슬플 때도 감사</a:t>
            </a:r>
            <a:endParaRPr kumimoji="1" lang="en-US" altLang="ko-KR" sz="5300" b="1" dirty="0" smtClean="0">
              <a:solidFill>
                <a:prstClr val="black"/>
              </a:solidFill>
              <a:latin typeface="Arial"/>
              <a:ea typeface="굴림"/>
            </a:endParaRP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>
                <a:solidFill>
                  <a:prstClr val="black"/>
                </a:solidFill>
                <a:latin typeface="Arial"/>
                <a:ea typeface="굴림"/>
              </a:rPr>
              <a:t>감사 감사 감사해요</a:t>
            </a:r>
          </a:p>
          <a:p>
            <a:pPr algn="ctr" defTabSz="914400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5300" b="1" dirty="0" smtClean="0">
                <a:solidFill>
                  <a:prstClr val="black"/>
                </a:solidFill>
                <a:latin typeface="Arial"/>
                <a:ea typeface="굴림"/>
              </a:rPr>
              <a:t>언제나 감사 감사해요</a:t>
            </a:r>
            <a:r>
              <a:rPr kumimoji="1" lang="en-US" altLang="ko-KR" sz="5300" b="1" dirty="0" smtClean="0">
                <a:solidFill>
                  <a:prstClr val="black"/>
                </a:solidFill>
                <a:latin typeface="Arial"/>
                <a:ea typeface="굴림"/>
              </a:rPr>
              <a:t>(X2)</a:t>
            </a:r>
            <a:endParaRPr kumimoji="1" lang="ko-KR" altLang="en-US" sz="5300" b="1" dirty="0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28980" y="248215"/>
            <a:ext cx="5349406" cy="5386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00">
              <a:defRPr/>
            </a:pPr>
            <a:r>
              <a:rPr lang="ko-KR" altLang="en-US" sz="2900" b="1" dirty="0" smtClean="0">
                <a:solidFill>
                  <a:prstClr val="black"/>
                </a:solidFill>
              </a:rPr>
              <a:t>언제나 감사 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900" b="1" dirty="0" smtClean="0">
                <a:solidFill>
                  <a:prstClr val="black"/>
                </a:solidFill>
              </a:rPr>
              <a:t>감사 감사해요</a:t>
            </a:r>
            <a:r>
              <a:rPr lang="en-US" altLang="ko-KR" sz="2900" b="1" dirty="0" smtClean="0">
                <a:solidFill>
                  <a:prstClr val="black"/>
                </a:solidFill>
              </a:rPr>
              <a:t>)</a:t>
            </a:r>
            <a:endParaRPr lang="ko-KR" altLang="en-US" sz="29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4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6.xml><?xml version="1.0" encoding="utf-8"?>
<a:theme xmlns:a="http://schemas.openxmlformats.org/drawingml/2006/main" name="3_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550</Words>
  <Application>Microsoft Office PowerPoint</Application>
  <PresentationFormat>사용자 지정</PresentationFormat>
  <Paragraphs>171</Paragraphs>
  <Slides>34</Slides>
  <Notes>13</Notes>
  <HiddenSlides>0</HiddenSlides>
  <MMClips>0</MMClips>
  <ScaleCrop>false</ScaleCrop>
  <HeadingPairs>
    <vt:vector size="4" baseType="variant">
      <vt:variant>
        <vt:lpstr>테마</vt:lpstr>
      </vt:variant>
      <vt:variant>
        <vt:i4>6</vt:i4>
      </vt:variant>
      <vt:variant>
        <vt:lpstr>슬라이드 제목</vt:lpstr>
      </vt:variant>
      <vt:variant>
        <vt:i4>34</vt:i4>
      </vt:variant>
    </vt:vector>
  </HeadingPairs>
  <TitlesOfParts>
    <vt:vector size="40" baseType="lpstr">
      <vt:lpstr>Office 테마</vt:lpstr>
      <vt:lpstr>7_Office 테마</vt:lpstr>
      <vt:lpstr>2_파형</vt:lpstr>
      <vt:lpstr>8_Office 테마</vt:lpstr>
      <vt:lpstr>1_Office 테마</vt:lpstr>
      <vt:lpstr>3_Office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이준형</cp:lastModifiedBy>
  <cp:revision>278</cp:revision>
  <dcterms:created xsi:type="dcterms:W3CDTF">2022-06-11T10:00:30Z</dcterms:created>
  <dcterms:modified xsi:type="dcterms:W3CDTF">2024-11-09T09:10:34Z</dcterms:modified>
  <cp:version/>
</cp:coreProperties>
</file>