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62" r:id="rId5"/>
    <p:sldMasterId id="2147483788" r:id="rId6"/>
    <p:sldMasterId id="2147483801" r:id="rId7"/>
    <p:sldMasterId id="2147483813" r:id="rId8"/>
    <p:sldMasterId id="2147483826" r:id="rId9"/>
    <p:sldMasterId id="2147483839" r:id="rId10"/>
    <p:sldMasterId id="2147483852" r:id="rId11"/>
  </p:sldMasterIdLst>
  <p:notesMasterIdLst>
    <p:notesMasterId r:id="rId58"/>
  </p:notesMasterIdLst>
  <p:sldIdLst>
    <p:sldId id="1998" r:id="rId12"/>
    <p:sldId id="2478" r:id="rId13"/>
    <p:sldId id="2585" r:id="rId14"/>
    <p:sldId id="2586" r:id="rId15"/>
    <p:sldId id="2562" r:id="rId16"/>
    <p:sldId id="2563" r:id="rId17"/>
    <p:sldId id="2596" r:id="rId18"/>
    <p:sldId id="2597" r:id="rId19"/>
    <p:sldId id="2598" r:id="rId20"/>
    <p:sldId id="2599" r:id="rId21"/>
    <p:sldId id="2600" r:id="rId22"/>
    <p:sldId id="2587" r:id="rId23"/>
    <p:sldId id="2588" r:id="rId24"/>
    <p:sldId id="2589" r:id="rId25"/>
    <p:sldId id="2590" r:id="rId26"/>
    <p:sldId id="2591" r:id="rId27"/>
    <p:sldId id="2592" r:id="rId28"/>
    <p:sldId id="2593" r:id="rId29"/>
    <p:sldId id="2594" r:id="rId30"/>
    <p:sldId id="2595" r:id="rId31"/>
    <p:sldId id="2583" r:id="rId32"/>
    <p:sldId id="2584" r:id="rId33"/>
    <p:sldId id="2546" r:id="rId34"/>
    <p:sldId id="2547" r:id="rId35"/>
    <p:sldId id="2548" r:id="rId36"/>
    <p:sldId id="2549" r:id="rId37"/>
    <p:sldId id="2550" r:id="rId38"/>
    <p:sldId id="2601" r:id="rId39"/>
    <p:sldId id="2602" r:id="rId40"/>
    <p:sldId id="2603" r:id="rId41"/>
    <p:sldId id="2445" r:id="rId42"/>
    <p:sldId id="2553" r:id="rId43"/>
    <p:sldId id="2527" r:id="rId44"/>
    <p:sldId id="2312" r:id="rId45"/>
    <p:sldId id="2574" r:id="rId46"/>
    <p:sldId id="2575" r:id="rId47"/>
    <p:sldId id="2315" r:id="rId48"/>
    <p:sldId id="1125" r:id="rId49"/>
    <p:sldId id="2006" r:id="rId50"/>
    <p:sldId id="2604" r:id="rId51"/>
    <p:sldId id="2605" r:id="rId52"/>
    <p:sldId id="2606" r:id="rId53"/>
    <p:sldId id="1932" r:id="rId54"/>
    <p:sldId id="1933" r:id="rId55"/>
    <p:sldId id="1934" r:id="rId56"/>
    <p:sldId id="2363" r:id="rId5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92" d="100"/>
          <a:sy n="92" d="100"/>
        </p:scale>
        <p:origin x="-264" y="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38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40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9500866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22412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73021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778272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100491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041733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2398978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768340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55497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053204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467478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631021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382819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340618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828358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9881308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2250544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51140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7342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022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4343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02309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57645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6282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41876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7157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98284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230663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1627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83" y="4203657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53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39" y="407443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21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7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57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7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57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57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6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83" y="338742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4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9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8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8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8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3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1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0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3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88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88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841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3167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4385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61406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62383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28832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5214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34359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0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24448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9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1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867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79998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78383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4358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5116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6201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1119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74849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89679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387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0730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0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4775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8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0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81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541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1502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4158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22015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549138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96768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68441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67661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5942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402883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616288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35929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83497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05524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6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9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3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06345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820992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3862041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092567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880685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6120364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637651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57277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6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42154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3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3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4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835349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05356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2373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184974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541089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159547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441514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31805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599119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19192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9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1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2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93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20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94" y="6250420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20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00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00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00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9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1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2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16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1_레이어 47.jpg" descr="2022 가사_0001_레이어 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446886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8_레이어 36.jpg" descr="2022 가사_0008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0319488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18_레이어 26.jpg" descr="2022 가사_0018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397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17_레이어 27.jpg" descr="2022 가사_0017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39392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6_레이어 28.jpg" descr="2022 가사_0016_레이어 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622767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00_레이어 48.jpg" descr="2022 가사_0000_레이어 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864136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22 가사_0014_레이어 30.jpg" descr="2022 가사_0014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052557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2022 가사_0013_레이어 31.jpg" descr="2022 가사_0013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809712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2022 가사_0012_레이어 32.jpg" descr="2022 가사_0012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106011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2022 가사_0011_레이어 33.jpg" descr="2022 가사_0011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524172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09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2022 가사_0010_레이어 34.jpg" descr="2022 가사_0010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424857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14792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317702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8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28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열두 번째 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762201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64540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56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38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07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357187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김서진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2060027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err="1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에스라</a:t>
            </a:r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4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4</a:t>
            </a:r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10"/>
            <a:ext cx="11104294" cy="517062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 err="1">
                <a:solidFill>
                  <a:prstClr val="black"/>
                </a:solidFill>
              </a:rPr>
              <a:t>에스라</a:t>
            </a:r>
            <a:r>
              <a:rPr lang="ko-KR" altLang="en-US" sz="6600" b="1" dirty="0">
                <a:solidFill>
                  <a:prstClr val="black"/>
                </a:solidFill>
              </a:rPr>
              <a:t> </a:t>
            </a:r>
            <a:r>
              <a:rPr lang="en-US" altLang="ko-KR" sz="6600" b="1" dirty="0" smtClean="0">
                <a:solidFill>
                  <a:prstClr val="black"/>
                </a:solidFill>
              </a:rPr>
              <a:t>4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장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endParaRPr lang="en-US" altLang="ko-KR" sz="6600" b="1" dirty="0" smtClean="0">
              <a:solidFill>
                <a:prstClr val="black"/>
              </a:solidFill>
            </a:endParaRPr>
          </a:p>
          <a:p>
            <a:r>
              <a:rPr lang="en-US" altLang="ko-KR" sz="6200" b="1" dirty="0" smtClean="0">
                <a:solidFill>
                  <a:prstClr val="black"/>
                </a:solidFill>
              </a:rPr>
              <a:t>4 </a:t>
            </a:r>
            <a:r>
              <a:rPr lang="ko-KR" altLang="en-US" sz="6200" b="1" dirty="0" smtClean="0">
                <a:solidFill>
                  <a:prstClr val="black"/>
                </a:solidFill>
              </a:rPr>
              <a:t>이로부터 </a:t>
            </a:r>
            <a:r>
              <a:rPr lang="ko-KR" altLang="en-US" sz="6200" b="1" smtClean="0">
                <a:solidFill>
                  <a:prstClr val="black"/>
                </a:solidFill>
              </a:rPr>
              <a:t>그 땅 백성이 </a:t>
            </a:r>
            <a:r>
              <a:rPr lang="ko-KR" altLang="en-US" sz="6200" b="1" dirty="0" smtClean="0">
                <a:solidFill>
                  <a:prstClr val="black"/>
                </a:solidFill>
              </a:rPr>
              <a:t>유다 백성의 손을 약하게 하여 그 </a:t>
            </a:r>
            <a:endParaRPr lang="en-US" altLang="ko-KR" sz="6200" b="1" dirty="0" smtClean="0">
              <a:solidFill>
                <a:prstClr val="black"/>
              </a:solidFill>
            </a:endParaRPr>
          </a:p>
          <a:p>
            <a:r>
              <a:rPr lang="ko-KR" altLang="en-US" sz="6200" b="1" dirty="0" smtClean="0">
                <a:solidFill>
                  <a:prstClr val="black"/>
                </a:solidFill>
              </a:rPr>
              <a:t>건축을 방해하되</a:t>
            </a:r>
            <a:endParaRPr lang="en-US" altLang="ko-KR" sz="6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0052" y="2178874"/>
            <a:ext cx="7848872" cy="335474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다시 </a:t>
            </a:r>
            <a:r>
              <a:rPr lang="ko-KR" altLang="en-US" sz="5400" b="1" dirty="0" smtClean="0">
                <a:solidFill>
                  <a:schemeClr val="tx2"/>
                </a:solidFill>
                <a:latin typeface="HY그래픽M"/>
                <a:ea typeface="HY그래픽M"/>
              </a:rPr>
              <a:t>성전</a:t>
            </a:r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을 </a:t>
            </a:r>
            <a:endParaRPr lang="en-US" altLang="ko-KR" sz="54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지을 수</a:t>
            </a:r>
            <a:r>
              <a:rPr lang="en-US" altLang="ko-KR" sz="5400" b="1" dirty="0">
                <a:solidFill>
                  <a:prstClr val="black"/>
                </a:solidFill>
                <a:latin typeface="HY그래픽M"/>
                <a:ea typeface="HY그래픽M"/>
              </a:rPr>
              <a:t> </a:t>
            </a:r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있을까요</a:t>
            </a:r>
            <a:r>
              <a:rPr lang="en-US" altLang="ko-KR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?</a:t>
            </a: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40" y="5126877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68686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43" y="5138770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47674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신제하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66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8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56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38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00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345675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가득하기를 기도합니다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536575" indent="-536575">
              <a:lnSpc>
                <a:spcPct val="150000"/>
              </a:lnSpc>
              <a:buFontTx/>
              <a:buAutoNum type="arabicPeriod"/>
              <a:tabLst>
                <a:tab pos="10048875" algn="l"/>
              </a:tabLst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중앙지방 어린이 예능대회가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오늘 오후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시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오천교회에서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진행합니다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참가자들을 위해 응원과 기도 바랍니다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공과공부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: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교재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단원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과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다시 성전을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지을수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있을까요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 예배위원은 사회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주용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숙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김성준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신민하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43150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0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중앙지방 어린이 </a:t>
            </a:r>
            <a:r>
              <a:rPr lang="ko-KR" altLang="en-US" sz="40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예능대회 참가자</a:t>
            </a:r>
            <a:endParaRPr kumimoji="0" lang="en-US" altLang="ko-KR" sz="32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000172"/>
              </p:ext>
            </p:extLst>
          </p:nvPr>
        </p:nvGraphicFramePr>
        <p:xfrm>
          <a:off x="1413699" y="2249292"/>
          <a:ext cx="9361040" cy="3538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5093"/>
                <a:gridCol w="6745947"/>
              </a:tblGrid>
              <a:tr h="9119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분야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참가자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122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성경경시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김하은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(6),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송예권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(4),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송은권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(4),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김서연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(3)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73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노래부르기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김서진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(5),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박시원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(3)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73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피아노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전이엘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(6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51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9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kumimoji="0"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225486" y="1894788"/>
            <a:ext cx="9591582" cy="4740396"/>
            <a:chOff x="1225486" y="1894788"/>
            <a:chExt cx="9591582" cy="4740396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" t="11851" b="2443"/>
            <a:stretch/>
          </p:blipFill>
          <p:spPr>
            <a:xfrm>
              <a:off x="1225486" y="1894788"/>
              <a:ext cx="9591582" cy="47403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89217" y="5280803"/>
              <a:ext cx="1357484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b="1" dirty="0" smtClean="0"/>
                <a:t>신민하</a:t>
              </a:r>
              <a:r>
                <a:rPr lang="en-US" altLang="ko-KR" sz="1350" b="1" dirty="0" smtClean="0"/>
                <a:t>(1)</a:t>
              </a:r>
              <a:endParaRPr lang="ko-KR" altLang="en-US" sz="1350" b="1" dirty="0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1316016" y="5259828"/>
            <a:ext cx="9361040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49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324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781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76907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426479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2296824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7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409</Words>
  <Application>Microsoft Office PowerPoint</Application>
  <PresentationFormat>사용자 지정</PresentationFormat>
  <Paragraphs>131</Paragraphs>
  <Slides>46</Slides>
  <Notes>17</Notes>
  <HiddenSlides>0</HiddenSlides>
  <MMClips>0</MMClips>
  <ScaleCrop>false</ScaleCrop>
  <HeadingPairs>
    <vt:vector size="4" baseType="variant">
      <vt:variant>
        <vt:lpstr>테마</vt:lpstr>
      </vt:variant>
      <vt:variant>
        <vt:i4>11</vt:i4>
      </vt:variant>
      <vt:variant>
        <vt:lpstr>슬라이드 제목</vt:lpstr>
      </vt:variant>
      <vt:variant>
        <vt:i4>46</vt:i4>
      </vt:variant>
    </vt:vector>
  </HeadingPairs>
  <TitlesOfParts>
    <vt:vector size="57" baseType="lpstr">
      <vt:lpstr>Office 테마</vt:lpstr>
      <vt:lpstr>2_파형</vt:lpstr>
      <vt:lpstr>7_Office 테마</vt:lpstr>
      <vt:lpstr>1_White</vt:lpstr>
      <vt:lpstr>3_White</vt:lpstr>
      <vt:lpstr>4_White</vt:lpstr>
      <vt:lpstr>1_Office 테마</vt:lpstr>
      <vt:lpstr>White</vt:lpstr>
      <vt:lpstr>2_White</vt:lpstr>
      <vt:lpstr>6_White</vt:lpstr>
      <vt:lpstr>7_White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20</cp:revision>
  <dcterms:created xsi:type="dcterms:W3CDTF">2022-06-11T10:00:30Z</dcterms:created>
  <dcterms:modified xsi:type="dcterms:W3CDTF">2022-08-27T14:06:19Z</dcterms:modified>
</cp:coreProperties>
</file>