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5"/>
  </p:notesMasterIdLst>
  <p:sldIdLst>
    <p:sldId id="1082" r:id="rId3"/>
    <p:sldId id="1056" r:id="rId4"/>
    <p:sldId id="1083" r:id="rId5"/>
    <p:sldId id="1217" r:id="rId6"/>
    <p:sldId id="1218" r:id="rId7"/>
    <p:sldId id="1219" r:id="rId8"/>
    <p:sldId id="1220" r:id="rId9"/>
    <p:sldId id="1221" r:id="rId10"/>
    <p:sldId id="1205" r:id="rId11"/>
    <p:sldId id="1206" r:id="rId12"/>
    <p:sldId id="1203" r:id="rId13"/>
    <p:sldId id="1207" r:id="rId14"/>
    <p:sldId id="1171" r:id="rId15"/>
    <p:sldId id="1041" r:id="rId16"/>
    <p:sldId id="1042" r:id="rId17"/>
    <p:sldId id="1161" r:id="rId18"/>
    <p:sldId id="1173" r:id="rId19"/>
    <p:sldId id="270" r:id="rId20"/>
    <p:sldId id="281" r:id="rId21"/>
    <p:sldId id="282" r:id="rId22"/>
    <p:sldId id="276" r:id="rId23"/>
    <p:sldId id="862" r:id="rId24"/>
    <p:sldId id="1209" r:id="rId25"/>
    <p:sldId id="1210" r:id="rId26"/>
    <p:sldId id="1211" r:id="rId27"/>
    <p:sldId id="1212" r:id="rId28"/>
    <p:sldId id="1213" r:id="rId29"/>
    <p:sldId id="1214" r:id="rId30"/>
    <p:sldId id="293" r:id="rId31"/>
    <p:sldId id="1125" r:id="rId32"/>
    <p:sldId id="280" r:id="rId33"/>
    <p:sldId id="283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30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 드리는 예배를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지금보다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더 소중하게 생각하고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말씀을 사랑하는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현대교회 어린이들이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0486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말씀을 들으며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지혜와 믿음이 자라는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우리들의 모습이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보시기에 사랑스럽게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06084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그리고  우리들이 예수님의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 안에서 큰 꿈과 소망을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갖고 이루며 하나님 나라의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모습을 만들어가는 하나님의 자녀가 되게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132856"/>
            <a:ext cx="8749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친구들도 함께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해주셔서 예수님의 귀한 자녀로 살아갈 수 있게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57545" y="2564904"/>
            <a:ext cx="6638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24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박지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원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그림 8" descr="그림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그림 8" descr="그림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8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8" descr="그림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그림 7" descr="그림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7" descr="그림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6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7" descr="그림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이세현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2052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076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\\신수정\HYMN\복음완성\자차\주안에우린하나a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4100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\\신수정\HYMN\복음완성\자차\주안에우린하나a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124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\\신수정\HYMN\복음완성\자차\주안에우린하나a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6148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\\신수정\HYMN\복음완성\자차\주안에우린하나a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9289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변함없이 우리를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사랑하시고 날마다 우리들과 함께 해 주셔서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</TotalTime>
  <Words>382</Words>
  <Application>Microsoft Office PowerPoint</Application>
  <PresentationFormat>화면 슬라이드 쇼(4:3)</PresentationFormat>
  <Paragraphs>102</Paragraphs>
  <Slides>32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4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공동기도</vt:lpstr>
      <vt:lpstr>공동기도</vt:lpstr>
      <vt:lpstr>공동기도</vt:lpstr>
      <vt:lpstr>공동기도</vt:lpstr>
      <vt:lpstr>공동기도</vt:lpstr>
      <vt:lpstr>슬라이드 14</vt:lpstr>
      <vt:lpstr>슬라이드 15</vt:lpstr>
      <vt:lpstr>나누어 읽는 말씀</vt:lpstr>
      <vt:lpstr>나누어 읽는 말씀</vt:lpstr>
      <vt:lpstr> 사 도  신 경</vt:lpstr>
      <vt:lpstr>슬라이드 19</vt:lpstr>
      <vt:lpstr>슬라이드 20</vt:lpstr>
      <vt:lpstr>대표 기도 – 박지원 어린이</vt:lpstr>
      <vt:lpstr>설  교 – 김광래 전도사님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헌금 기도 – 이세현 어린이</vt:lpstr>
      <vt:lpstr>광  고</vt:lpstr>
      <vt:lpstr>슬라이드 31</vt:lpstr>
      <vt:lpstr>슬라이드 32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767</cp:revision>
  <dcterms:created xsi:type="dcterms:W3CDTF">2002-08-20T12:26:03Z</dcterms:created>
  <dcterms:modified xsi:type="dcterms:W3CDTF">2015-11-07T03:32:52Z</dcterms:modified>
</cp:coreProperties>
</file>