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46"/>
  </p:notesMasterIdLst>
  <p:sldIdLst>
    <p:sldId id="1998" r:id="rId8"/>
    <p:sldId id="2753" r:id="rId9"/>
    <p:sldId id="2894" r:id="rId10"/>
    <p:sldId id="2895" r:id="rId11"/>
    <p:sldId id="2896" r:id="rId12"/>
    <p:sldId id="2948" r:id="rId13"/>
    <p:sldId id="2949" r:id="rId14"/>
    <p:sldId id="2950" r:id="rId15"/>
    <p:sldId id="2951" r:id="rId16"/>
    <p:sldId id="2989" r:id="rId17"/>
    <p:sldId id="2990" r:id="rId18"/>
    <p:sldId id="2991" r:id="rId19"/>
    <p:sldId id="2987" r:id="rId20"/>
    <p:sldId id="2988" r:id="rId21"/>
    <p:sldId id="2614" r:id="rId22"/>
    <p:sldId id="2547" r:id="rId23"/>
    <p:sldId id="2548" r:id="rId24"/>
    <p:sldId id="2549" r:id="rId25"/>
    <p:sldId id="2550" r:id="rId26"/>
    <p:sldId id="2962" r:id="rId27"/>
    <p:sldId id="2963" r:id="rId28"/>
    <p:sldId id="2964" r:id="rId29"/>
    <p:sldId id="2965" r:id="rId30"/>
    <p:sldId id="2966" r:id="rId31"/>
    <p:sldId id="2967" r:id="rId32"/>
    <p:sldId id="2915" r:id="rId33"/>
    <p:sldId id="2916" r:id="rId34"/>
    <p:sldId id="2917" r:id="rId35"/>
    <p:sldId id="2918" r:id="rId36"/>
    <p:sldId id="2919" r:id="rId37"/>
    <p:sldId id="2922" r:id="rId38"/>
    <p:sldId id="2641" r:id="rId39"/>
    <p:sldId id="2992" r:id="rId40"/>
    <p:sldId id="2993" r:id="rId41"/>
    <p:sldId id="1932" r:id="rId42"/>
    <p:sldId id="1933" r:id="rId43"/>
    <p:sldId id="1934" r:id="rId44"/>
    <p:sldId id="2363" r:id="rId4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87" autoAdjust="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2023-09-24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2023-09-24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2023-09-24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2023-09-24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7_레이어 38.jpg" descr="2023 _0007_레이어 38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71187281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6_레이어 39.jpg" descr="2023 _0006_레이어 39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32937510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5_레이어 40.jpg" descr="2023 _0005_레이어 4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49393748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29968255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8792199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9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kumimoji="0" lang="en-US" altLang="ko-KR" sz="4000" b="0" i="0" u="none" strike="noStrike" kern="1200" cap="none" spc="0" normalizeH="0" baseline="0">
                <a:solidFill>
                  <a:srgbClr val="FFFFFF"/>
                </a:solidFill>
                <a:latin typeface="HY헤드라인M"/>
                <a:ea typeface="HY헤드라인M"/>
              </a:rPr>
              <a:t>24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열 일곱번째 주일입니다</a:t>
            </a: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46088710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288053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9602134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10261698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26043319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428075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김도현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27791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</a:p>
          <a:p>
            <a:pPr lvl="0" algn="ctr">
              <a:defRPr/>
            </a:pP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출애굽기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20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2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4990" y="1211587"/>
            <a:ext cx="10825845" cy="4425298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성경봉독</a:t>
            </a:r>
            <a:r>
              <a:rPr lang="en-US" altLang="ko-KR" sz="6000" b="1">
                <a:solidFill>
                  <a:prstClr val="black"/>
                </a:solidFill>
              </a:rPr>
              <a:t>- </a:t>
            </a:r>
            <a:r>
              <a:rPr lang="ko-KR" altLang="en-US" sz="6000" b="1">
                <a:solidFill>
                  <a:prstClr val="black"/>
                </a:solidFill>
              </a:rPr>
              <a:t>출애굽기 </a:t>
            </a:r>
            <a:r>
              <a:rPr lang="en-US" altLang="ko-KR" sz="6000" b="1">
                <a:solidFill>
                  <a:prstClr val="black"/>
                </a:solidFill>
              </a:rPr>
              <a:t>20</a:t>
            </a:r>
            <a:r>
              <a:rPr lang="ko-KR" altLang="en-US" sz="6000" b="1">
                <a:solidFill>
                  <a:prstClr val="black"/>
                </a:solidFill>
              </a:rPr>
              <a:t>장</a:t>
            </a:r>
          </a:p>
          <a:p>
            <a:pPr lvl="0">
              <a:defRPr/>
            </a:pPr>
            <a:endParaRPr lang="ko-KR" altLang="en-US" sz="6000" b="1">
              <a:solidFill>
                <a:prstClr val="black"/>
              </a:solidFill>
            </a:endParaRPr>
          </a:p>
          <a:p>
            <a:pPr lvl="0">
              <a:buNone/>
              <a:defRPr/>
            </a:pPr>
            <a:r>
              <a:rPr lang="en-US" altLang="ko-KR" sz="5500" b="1" baseline="0">
                <a:solidFill>
                  <a:srgbClr val="000000"/>
                </a:solidFill>
              </a:rPr>
              <a:t>2</a:t>
            </a:r>
            <a:r>
              <a:rPr lang="ko-KR" altLang="en-US" sz="5500" b="1" baseline="0">
                <a:solidFill>
                  <a:srgbClr val="000000"/>
                </a:solidFill>
              </a:rPr>
              <a:t> 나는 너를 애굽 땅</a:t>
            </a:r>
            <a:r>
              <a:rPr lang="en-US" altLang="ko-KR" sz="5500" b="1" baseline="0">
                <a:solidFill>
                  <a:srgbClr val="000000"/>
                </a:solidFill>
              </a:rPr>
              <a:t>,</a:t>
            </a:r>
            <a:r>
              <a:rPr lang="ko-KR" altLang="en-US" sz="5500" b="1" baseline="0">
                <a:solidFill>
                  <a:srgbClr val="000000"/>
                </a:solidFill>
              </a:rPr>
              <a:t> 종 되었던 집에서 인도하여 낸 네 하나님 </a:t>
            </a:r>
          </a:p>
          <a:p>
            <a:pPr lvl="0">
              <a:buNone/>
              <a:defRPr/>
            </a:pPr>
            <a:r>
              <a:rPr lang="ko-KR" altLang="en-US" sz="5500" b="1" baseline="0">
                <a:solidFill>
                  <a:srgbClr val="000000"/>
                </a:solidFill>
              </a:rPr>
              <a:t>여호와니라</a:t>
            </a: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8004" y="2280289"/>
            <a:ext cx="7848872" cy="3898847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400" b="1">
                <a:solidFill>
                  <a:schemeClr val="dk1"/>
                </a:solidFill>
                <a:latin typeface="HY그래픽M"/>
                <a:ea typeface="HY그래픽M"/>
              </a:rPr>
              <a:t>하나님나라 </a:t>
            </a:r>
          </a:p>
          <a:p>
            <a:pPr lvl="0" algn="ctr">
              <a:buNone/>
              <a:defRPr/>
            </a:pPr>
            <a:r>
              <a:rPr lang="ko-KR" altLang="en-US" sz="8200" b="1">
                <a:solidFill>
                  <a:srgbClr val="FF0000"/>
                </a:solidFill>
                <a:latin typeface="HY그래픽M"/>
                <a:ea typeface="HY그래픽M"/>
              </a:rPr>
              <a:t>백성</a:t>
            </a:r>
            <a:r>
              <a:rPr lang="ko-KR" altLang="en-US" sz="6400" b="1">
                <a:solidFill>
                  <a:schemeClr val="dk1"/>
                </a:solidFill>
                <a:latin typeface="HY그래픽M"/>
                <a:ea typeface="HY그래픽M"/>
              </a:rPr>
              <a:t>답게 살아가기</a:t>
            </a:r>
            <a:endParaRPr lang="ko-KR" altLang="en-US" sz="4800" b="1">
              <a:solidFill>
                <a:schemeClr val="dk1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신제하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333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8334" y="1382553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40000"/>
              </a:lnSpc>
              <a:buFontTx/>
              <a:buAutoNum type="arabicPeriod"/>
            </a:pPr>
            <a:r>
              <a:rPr lang="ko-KR" altLang="en-US" sz="3200" b="1" dirty="0">
                <a:solidFill>
                  <a:prstClr val="black"/>
                </a:solidFill>
              </a:rPr>
              <a:t>주님의 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은혜가 우리 모두에게 가득하기를 기도합니다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539750" indent="-539750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2. </a:t>
            </a:r>
            <a:r>
              <a:rPr lang="ko-KR" altLang="en-US" sz="3200" b="1" dirty="0">
                <a:solidFill>
                  <a:prstClr val="black"/>
                </a:solidFill>
              </a:rPr>
              <a:t>중앙연회 예능 대회</a:t>
            </a:r>
            <a:r>
              <a:rPr lang="en-US" altLang="ko-KR" sz="3200" b="1" dirty="0">
                <a:solidFill>
                  <a:prstClr val="black"/>
                </a:solidFill>
              </a:rPr>
              <a:t>(9/23)</a:t>
            </a:r>
            <a:r>
              <a:rPr lang="ko-KR" altLang="en-US" sz="3200" b="1" dirty="0">
                <a:solidFill>
                  <a:prstClr val="black"/>
                </a:solidFill>
              </a:rPr>
              <a:t> 참가 및 잘 다녀왔습니다</a:t>
            </a:r>
            <a:r>
              <a:rPr lang="en-US" altLang="ko-KR" sz="3200" b="1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2400" b="1" dirty="0">
                <a:solidFill>
                  <a:prstClr val="black"/>
                </a:solidFill>
              </a:rPr>
              <a:t>     (</a:t>
            </a:r>
            <a:r>
              <a:rPr lang="ko-KR" altLang="en-US" sz="2400" b="1" dirty="0">
                <a:solidFill>
                  <a:prstClr val="black"/>
                </a:solidFill>
              </a:rPr>
              <a:t>성경경시 </a:t>
            </a:r>
            <a:r>
              <a:rPr lang="en-US" altLang="ko-KR" sz="2400" b="1" dirty="0">
                <a:solidFill>
                  <a:prstClr val="black"/>
                </a:solidFill>
              </a:rPr>
              <a:t>4</a:t>
            </a:r>
            <a:r>
              <a:rPr lang="ko-KR" altLang="en-US" sz="2400" b="1" dirty="0">
                <a:solidFill>
                  <a:prstClr val="black"/>
                </a:solidFill>
              </a:rPr>
              <a:t>명</a:t>
            </a:r>
            <a:r>
              <a:rPr lang="en-US" altLang="ko-KR" sz="2400" b="1" dirty="0">
                <a:solidFill>
                  <a:prstClr val="black"/>
                </a:solidFill>
              </a:rPr>
              <a:t>, </a:t>
            </a:r>
            <a:r>
              <a:rPr lang="ko-KR" altLang="en-US" sz="2400" b="1" dirty="0">
                <a:solidFill>
                  <a:prstClr val="black"/>
                </a:solidFill>
              </a:rPr>
              <a:t>그리기 </a:t>
            </a:r>
            <a:r>
              <a:rPr lang="en-US" altLang="ko-KR" sz="2400" b="1" dirty="0">
                <a:solidFill>
                  <a:prstClr val="black"/>
                </a:solidFill>
              </a:rPr>
              <a:t>2</a:t>
            </a:r>
            <a:r>
              <a:rPr lang="ko-KR" altLang="en-US" sz="2400" b="1" dirty="0">
                <a:solidFill>
                  <a:prstClr val="black"/>
                </a:solidFill>
              </a:rPr>
              <a:t>명</a:t>
            </a:r>
            <a:r>
              <a:rPr lang="en-US" altLang="ko-KR" sz="2400" b="1" dirty="0">
                <a:solidFill>
                  <a:prstClr val="black"/>
                </a:solidFill>
              </a:rPr>
              <a:t>, </a:t>
            </a:r>
            <a:r>
              <a:rPr lang="ko-KR" altLang="en-US" sz="2400" b="1" dirty="0">
                <a:solidFill>
                  <a:prstClr val="black"/>
                </a:solidFill>
              </a:rPr>
              <a:t>성경암송 </a:t>
            </a:r>
            <a:r>
              <a:rPr lang="en-US" altLang="ko-KR" sz="2400" b="1" dirty="0">
                <a:solidFill>
                  <a:prstClr val="black"/>
                </a:solidFill>
              </a:rPr>
              <a:t>1</a:t>
            </a:r>
            <a:r>
              <a:rPr lang="ko-KR" altLang="en-US" sz="2400" b="1" dirty="0">
                <a:solidFill>
                  <a:prstClr val="black"/>
                </a:solidFill>
              </a:rPr>
              <a:t>명</a:t>
            </a:r>
            <a:r>
              <a:rPr lang="en-US" altLang="ko-KR" sz="2400" b="1" dirty="0">
                <a:solidFill>
                  <a:prstClr val="black"/>
                </a:solidFill>
              </a:rPr>
              <a:t>, </a:t>
            </a:r>
            <a:r>
              <a:rPr lang="ko-KR" altLang="en-US" sz="2400" b="1" dirty="0">
                <a:solidFill>
                  <a:prstClr val="black"/>
                </a:solidFill>
              </a:rPr>
              <a:t>표현율동</a:t>
            </a:r>
            <a:r>
              <a:rPr lang="en-US" altLang="ko-KR" sz="2400" b="1" dirty="0">
                <a:solidFill>
                  <a:prstClr val="black"/>
                </a:solidFill>
              </a:rPr>
              <a:t>)</a:t>
            </a: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3.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err="1">
                <a:solidFill>
                  <a:prstClr val="black"/>
                </a:solidFill>
              </a:rPr>
              <a:t>달란트</a:t>
            </a:r>
            <a:r>
              <a:rPr lang="ko-KR" altLang="en-US" sz="3200" b="1" dirty="0">
                <a:solidFill>
                  <a:prstClr val="black"/>
                </a:solidFill>
              </a:rPr>
              <a:t> 시장이</a:t>
            </a:r>
            <a:r>
              <a:rPr lang="en-US" altLang="ko-KR" sz="3200" b="1" dirty="0">
                <a:solidFill>
                  <a:prstClr val="black"/>
                </a:solidFill>
              </a:rPr>
              <a:t> 10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28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토</a:t>
            </a:r>
            <a:r>
              <a:rPr lang="en-US" altLang="ko-KR" sz="3200" b="1" dirty="0">
                <a:solidFill>
                  <a:prstClr val="black"/>
                </a:solidFill>
              </a:rPr>
              <a:t>) </a:t>
            </a:r>
            <a:r>
              <a:rPr lang="ko-KR" altLang="en-US" sz="3200" b="1" dirty="0">
                <a:solidFill>
                  <a:prstClr val="black"/>
                </a:solidFill>
              </a:rPr>
              <a:t>진행 예정입니다</a:t>
            </a:r>
            <a:r>
              <a:rPr lang="en-US" altLang="ko-KR" sz="3200" b="1" dirty="0">
                <a:solidFill>
                  <a:prstClr val="black"/>
                </a:solidFill>
              </a:rPr>
              <a:t>.</a:t>
            </a:r>
            <a:br>
              <a:rPr lang="en-US" altLang="ko-KR" sz="3200" b="1" dirty="0">
                <a:solidFill>
                  <a:prstClr val="black"/>
                </a:solidFill>
              </a:rPr>
            </a:br>
            <a:r>
              <a:rPr lang="en-US" altLang="ko-KR" sz="2400" b="1" dirty="0">
                <a:solidFill>
                  <a:prstClr val="black"/>
                </a:solidFill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</a:rPr>
              <a:t>출석 </a:t>
            </a:r>
            <a:r>
              <a:rPr lang="en-US" altLang="ko-KR" sz="2400" b="1" dirty="0">
                <a:solidFill>
                  <a:prstClr val="black"/>
                </a:solidFill>
              </a:rPr>
              <a:t>1, </a:t>
            </a:r>
            <a:r>
              <a:rPr lang="ko-KR" altLang="en-US" sz="2400" b="1" dirty="0">
                <a:solidFill>
                  <a:prstClr val="black"/>
                </a:solidFill>
              </a:rPr>
              <a:t>요절암송 </a:t>
            </a:r>
            <a:r>
              <a:rPr lang="en-US" altLang="ko-KR" sz="2400" b="1" dirty="0">
                <a:solidFill>
                  <a:prstClr val="black"/>
                </a:solidFill>
              </a:rPr>
              <a:t>1, </a:t>
            </a:r>
            <a:r>
              <a:rPr lang="ko-KR" altLang="en-US" sz="2400" b="1" dirty="0">
                <a:solidFill>
                  <a:prstClr val="black"/>
                </a:solidFill>
              </a:rPr>
              <a:t>전도 </a:t>
            </a:r>
            <a:r>
              <a:rPr lang="en-US" altLang="ko-KR" sz="2400" b="1" dirty="0">
                <a:solidFill>
                  <a:prstClr val="black"/>
                </a:solidFill>
              </a:rPr>
              <a:t>10, </a:t>
            </a:r>
            <a:r>
              <a:rPr lang="ko-KR" altLang="en-US" sz="2400" b="1" dirty="0">
                <a:solidFill>
                  <a:prstClr val="black"/>
                </a:solidFill>
              </a:rPr>
              <a:t>대회참석 </a:t>
            </a:r>
            <a:r>
              <a:rPr lang="en-US" altLang="ko-KR" sz="2400" b="1" dirty="0">
                <a:solidFill>
                  <a:prstClr val="black"/>
                </a:solidFill>
              </a:rPr>
              <a:t>5, </a:t>
            </a:r>
            <a:r>
              <a:rPr lang="ko-KR" altLang="en-US" sz="2400" b="1" dirty="0">
                <a:solidFill>
                  <a:prstClr val="black"/>
                </a:solidFill>
              </a:rPr>
              <a:t>칭찬 </a:t>
            </a:r>
            <a:r>
              <a:rPr lang="en-US" altLang="ko-KR" sz="2400" b="1" dirty="0">
                <a:solidFill>
                  <a:prstClr val="black"/>
                </a:solidFill>
              </a:rPr>
              <a:t>1)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4. </a:t>
            </a:r>
            <a:r>
              <a:rPr lang="ko-KR" altLang="en-US" sz="3200" b="1" dirty="0">
                <a:solidFill>
                  <a:prstClr val="black"/>
                </a:solidFill>
              </a:rPr>
              <a:t>다음주는 추석 </a:t>
            </a:r>
            <a:r>
              <a:rPr lang="ko-KR" altLang="en-US" sz="3200" b="1" dirty="0" err="1">
                <a:solidFill>
                  <a:prstClr val="black"/>
                </a:solidFill>
              </a:rPr>
              <a:t>통합예배이며</a:t>
            </a:r>
            <a:r>
              <a:rPr lang="en-US" altLang="ko-KR" sz="3200" b="1" dirty="0">
                <a:solidFill>
                  <a:prstClr val="black"/>
                </a:solidFill>
              </a:rPr>
              <a:t>, </a:t>
            </a:r>
            <a:r>
              <a:rPr lang="ko-KR" altLang="en-US" sz="3200" b="1" dirty="0">
                <a:solidFill>
                  <a:prstClr val="black"/>
                </a:solidFill>
              </a:rPr>
              <a:t>다다음주 예배위원은 사회 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   </a:t>
            </a:r>
            <a:r>
              <a:rPr lang="ko-KR" altLang="en-US" sz="3200" b="1" dirty="0">
                <a:solidFill>
                  <a:prstClr val="black"/>
                </a:solidFill>
              </a:rPr>
              <a:t>박수경 선생님</a:t>
            </a:r>
            <a:r>
              <a:rPr lang="en-US" altLang="ko-KR" sz="3200" b="1" spc="-100" dirty="0">
                <a:solidFill>
                  <a:prstClr val="black"/>
                </a:solidFill>
              </a:rPr>
              <a:t>, </a:t>
            </a:r>
            <a:r>
              <a:rPr lang="ko-KR" altLang="en-US" sz="3200" b="1" spc="-100" dirty="0">
                <a:solidFill>
                  <a:prstClr val="black"/>
                </a:solidFill>
              </a:rPr>
              <a:t>대표기도 안지후 어린이</a:t>
            </a:r>
            <a:r>
              <a:rPr lang="en-US" altLang="ko-KR" sz="3200" b="1" spc="-100" dirty="0">
                <a:solidFill>
                  <a:prstClr val="black"/>
                </a:solidFill>
              </a:rPr>
              <a:t>, </a:t>
            </a:r>
            <a:r>
              <a:rPr lang="ko-KR" altLang="en-US" sz="3200" b="1" spc="-100" dirty="0">
                <a:solidFill>
                  <a:prstClr val="black"/>
                </a:solidFill>
              </a:rPr>
              <a:t>헌금기도 이재호 </a:t>
            </a:r>
            <a:endParaRPr lang="en-US" altLang="ko-KR" sz="3200" b="1" spc="-100" dirty="0">
              <a:solidFill>
                <a:prstClr val="black"/>
              </a:solidFill>
            </a:endParaRPr>
          </a:p>
          <a:p>
            <a:pPr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spc="-100" dirty="0">
                <a:solidFill>
                  <a:prstClr val="black"/>
                </a:solidFill>
              </a:rPr>
              <a:t>   </a:t>
            </a:r>
            <a:r>
              <a:rPr lang="ko-KR" altLang="en-US" sz="3200" b="1" spc="-100" dirty="0">
                <a:solidFill>
                  <a:prstClr val="black"/>
                </a:solidFill>
              </a:rPr>
              <a:t>어린이 입니다</a:t>
            </a:r>
            <a:r>
              <a:rPr lang="en-US" altLang="ko-KR" sz="3200" b="1" spc="-1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6650549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6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45863" y="4229610"/>
            <a:ext cx="949190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11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12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EAEF337-6D66-6493-4B0C-82D7BE938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977" y="1820921"/>
            <a:ext cx="9971896" cy="4549114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1163533" y="2557821"/>
            <a:ext cx="9852074" cy="288253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23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6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7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372</Words>
  <Application>Microsoft Office PowerPoint</Application>
  <PresentationFormat>와이드스크린</PresentationFormat>
  <Paragraphs>109</Paragraphs>
  <Slides>38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38</vt:i4>
      </vt:variant>
    </vt:vector>
  </HeadingPairs>
  <TitlesOfParts>
    <vt:vector size="60" baseType="lpstr">
      <vt:lpstr>08서울한강체 M</vt:lpstr>
      <vt:lpstr>Helvetica Neue</vt:lpstr>
      <vt:lpstr>Helvetica Neue Medium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hc4u01</cp:lastModifiedBy>
  <cp:revision>146</cp:revision>
  <dcterms:created xsi:type="dcterms:W3CDTF">2022-06-11T10:00:30Z</dcterms:created>
  <dcterms:modified xsi:type="dcterms:W3CDTF">2023-09-23T23:40:59Z</dcterms:modified>
  <cp:version/>
</cp:coreProperties>
</file>