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54" r:id="rId13"/>
    <p:sldMasterId id="2147485366" r:id="rId14"/>
    <p:sldMasterId id="2147485391" r:id="rId15"/>
    <p:sldMasterId id="2147485468" r:id="rId16"/>
    <p:sldMasterId id="2147485492" r:id="rId17"/>
    <p:sldMasterId id="2147485505" r:id="rId18"/>
    <p:sldMasterId id="2147485530" r:id="rId19"/>
  </p:sldMasterIdLst>
  <p:notesMasterIdLst>
    <p:notesMasterId r:id="rId57"/>
  </p:notesMasterIdLst>
  <p:sldIdLst>
    <p:sldId id="1998" r:id="rId20"/>
    <p:sldId id="2478" r:id="rId21"/>
    <p:sldId id="2480" r:id="rId22"/>
    <p:sldId id="2467" r:id="rId23"/>
    <p:sldId id="2468" r:id="rId24"/>
    <p:sldId id="2475" r:id="rId25"/>
    <p:sldId id="2486" r:id="rId26"/>
    <p:sldId id="2487" r:id="rId27"/>
    <p:sldId id="2488" r:id="rId28"/>
    <p:sldId id="2489" r:id="rId29"/>
    <p:sldId id="2476" r:id="rId30"/>
    <p:sldId id="2477" r:id="rId31"/>
    <p:sldId id="2346" r:id="rId32"/>
    <p:sldId id="2302" r:id="rId33"/>
    <p:sldId id="2303" r:id="rId34"/>
    <p:sldId id="2304" r:id="rId35"/>
    <p:sldId id="2305" r:id="rId36"/>
    <p:sldId id="2481" r:id="rId37"/>
    <p:sldId id="2482" r:id="rId38"/>
    <p:sldId id="2483" r:id="rId39"/>
    <p:sldId id="2484" r:id="rId40"/>
    <p:sldId id="2445" r:id="rId41"/>
    <p:sldId id="2309" r:id="rId42"/>
    <p:sldId id="2318" r:id="rId43"/>
    <p:sldId id="2494" r:id="rId44"/>
    <p:sldId id="2312" r:id="rId45"/>
    <p:sldId id="2490" r:id="rId46"/>
    <p:sldId id="2491" r:id="rId47"/>
    <p:sldId id="2492" r:id="rId48"/>
    <p:sldId id="2493" r:id="rId49"/>
    <p:sldId id="2315" r:id="rId50"/>
    <p:sldId id="1125" r:id="rId51"/>
    <p:sldId id="2006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57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1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7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33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2922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498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06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2647" algn="l" defTabSz="91316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CD160"/>
    <a:srgbClr val="111111"/>
    <a:srgbClr val="99E0FF"/>
    <a:srgbClr val="E2BB40"/>
    <a:srgbClr val="080808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97" d="100"/>
          <a:sy n="97" d="100"/>
        </p:scale>
        <p:origin x="-139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82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2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571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16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75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332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2922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98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6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47" algn="l" defTabSz="91316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9152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694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32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1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5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1" y="33870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5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5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0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81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3" y="40753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8" tIns="45674" rIns="9132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18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329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19" indent="0">
              <a:buNone/>
              <a:defRPr sz="2100" b="1"/>
            </a:lvl2pPr>
            <a:lvl3pPr marL="913253" indent="0">
              <a:buNone/>
              <a:defRPr sz="1900" b="1"/>
            </a:lvl3pPr>
            <a:lvl4pPr marL="1369886" indent="0">
              <a:buNone/>
              <a:defRPr sz="1500" b="1"/>
            </a:lvl4pPr>
            <a:lvl5pPr marL="1826512" indent="0">
              <a:buNone/>
              <a:defRPr sz="1500" b="1"/>
            </a:lvl5pPr>
            <a:lvl6pPr marL="2283146" indent="0">
              <a:buNone/>
              <a:defRPr sz="1500" b="1"/>
            </a:lvl6pPr>
            <a:lvl7pPr marL="2739770" indent="0">
              <a:buNone/>
              <a:defRPr sz="1500" b="1"/>
            </a:lvl7pPr>
            <a:lvl8pPr marL="3196387" indent="0">
              <a:buNone/>
              <a:defRPr sz="1500" b="1"/>
            </a:lvl8pPr>
            <a:lvl9pPr marL="36530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180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9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33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0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19" indent="0">
              <a:buNone/>
              <a:defRPr sz="1200"/>
            </a:lvl2pPr>
            <a:lvl3pPr marL="913253" indent="0">
              <a:buNone/>
              <a:defRPr sz="1100"/>
            </a:lvl3pPr>
            <a:lvl4pPr marL="1369886" indent="0">
              <a:buNone/>
              <a:defRPr sz="900"/>
            </a:lvl4pPr>
            <a:lvl5pPr marL="1826512" indent="0">
              <a:buNone/>
              <a:defRPr sz="900"/>
            </a:lvl5pPr>
            <a:lvl6pPr marL="2283146" indent="0">
              <a:buNone/>
              <a:defRPr sz="900"/>
            </a:lvl6pPr>
            <a:lvl7pPr marL="2739770" indent="0">
              <a:buNone/>
              <a:defRPr sz="900"/>
            </a:lvl7pPr>
            <a:lvl8pPr marL="3196387" indent="0">
              <a:buNone/>
              <a:defRPr sz="900"/>
            </a:lvl8pPr>
            <a:lvl9pPr marL="36530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19" indent="0">
              <a:buNone/>
              <a:defRPr sz="2800"/>
            </a:lvl2pPr>
            <a:lvl3pPr marL="913253" indent="0">
              <a:buNone/>
              <a:defRPr sz="2400"/>
            </a:lvl3pPr>
            <a:lvl4pPr marL="1369886" indent="0">
              <a:buNone/>
              <a:defRPr sz="2100"/>
            </a:lvl4pPr>
            <a:lvl5pPr marL="1826512" indent="0">
              <a:buNone/>
              <a:defRPr sz="2100"/>
            </a:lvl5pPr>
            <a:lvl6pPr marL="2283146" indent="0">
              <a:buNone/>
              <a:defRPr sz="2100"/>
            </a:lvl6pPr>
            <a:lvl7pPr marL="2739770" indent="0">
              <a:buNone/>
              <a:defRPr sz="2100"/>
            </a:lvl7pPr>
            <a:lvl8pPr marL="3196387" indent="0">
              <a:buNone/>
              <a:defRPr sz="2100"/>
            </a:lvl8pPr>
            <a:lvl9pPr marL="365301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2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609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2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5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23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614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528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203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060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85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8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8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4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68" tIns="45650" rIns="91268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2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89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2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329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08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025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922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463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269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181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741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24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8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512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164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7504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47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055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91" y="2214577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0932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01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028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719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00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9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5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299" indent="0">
              <a:buNone/>
              <a:defRPr sz="2100" b="1"/>
            </a:lvl2pPr>
            <a:lvl3pPr marL="912627" indent="0">
              <a:buNone/>
              <a:defRPr sz="1900" b="1"/>
            </a:lvl3pPr>
            <a:lvl4pPr marL="1368946" indent="0">
              <a:buNone/>
              <a:defRPr sz="1500" b="1"/>
            </a:lvl4pPr>
            <a:lvl5pPr marL="1825258" indent="0">
              <a:buNone/>
              <a:defRPr sz="1500" b="1"/>
            </a:lvl5pPr>
            <a:lvl6pPr marL="2281578" indent="0">
              <a:buNone/>
              <a:defRPr sz="1500" b="1"/>
            </a:lvl6pPr>
            <a:lvl7pPr marL="2737890" indent="0">
              <a:buNone/>
              <a:defRPr sz="1500" b="1"/>
            </a:lvl7pPr>
            <a:lvl8pPr marL="3194189" indent="0">
              <a:buNone/>
              <a:defRPr sz="1500" b="1"/>
            </a:lvl8pPr>
            <a:lvl9pPr marL="3650499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5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197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914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8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6801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19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993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7B75-B173-4A24-8218-04BA74B8357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916C-9096-47E9-9D43-3FC3EDE6E0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34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BFC11-40E4-4317-B882-4EF846AE670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1775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C775B-9A84-4BBE-A304-BDC2800935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0509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6995-D7E8-4CF6-8F73-EA138DAE73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1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37731-B294-4222-B6AE-780BA9314AB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066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D69D0-B0CE-4576-B2CF-FEF7366EBB5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992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E358-4A50-4540-BF36-2402F3E3624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804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8BE91-7D05-4A07-9686-0334EBF6C22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325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3CCB-FD07-4017-B67C-7F0EFF17F51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174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9409D-E3FC-4139-88E8-3F6B82A764D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791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E466-D9A6-47FC-9101-BAA49B1BFAA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6971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0A05-E964-4ACC-972B-07A01A40D3D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1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7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4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299" indent="0">
              <a:buNone/>
              <a:defRPr sz="1200"/>
            </a:lvl2pPr>
            <a:lvl3pPr marL="912627" indent="0">
              <a:buNone/>
              <a:defRPr sz="1100"/>
            </a:lvl3pPr>
            <a:lvl4pPr marL="1368946" indent="0">
              <a:buNone/>
              <a:defRPr sz="900"/>
            </a:lvl4pPr>
            <a:lvl5pPr marL="1825258" indent="0">
              <a:buNone/>
              <a:defRPr sz="900"/>
            </a:lvl5pPr>
            <a:lvl6pPr marL="2281578" indent="0">
              <a:buNone/>
              <a:defRPr sz="900"/>
            </a:lvl6pPr>
            <a:lvl7pPr marL="2737890" indent="0">
              <a:buNone/>
              <a:defRPr sz="900"/>
            </a:lvl7pPr>
            <a:lvl8pPr marL="3194189" indent="0">
              <a:buNone/>
              <a:defRPr sz="900"/>
            </a:lvl8pPr>
            <a:lvl9pPr marL="365049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299" indent="0">
              <a:buNone/>
              <a:defRPr sz="2800"/>
            </a:lvl2pPr>
            <a:lvl3pPr marL="912627" indent="0">
              <a:buNone/>
              <a:defRPr sz="2400"/>
            </a:lvl3pPr>
            <a:lvl4pPr marL="1368946" indent="0">
              <a:buNone/>
              <a:defRPr sz="2100"/>
            </a:lvl4pPr>
            <a:lvl5pPr marL="1825258" indent="0">
              <a:buNone/>
              <a:defRPr sz="2100"/>
            </a:lvl5pPr>
            <a:lvl6pPr marL="2281578" indent="0">
              <a:buNone/>
              <a:defRPr sz="2100"/>
            </a:lvl6pPr>
            <a:lvl7pPr marL="2737890" indent="0">
              <a:buNone/>
              <a:defRPr sz="2100"/>
            </a:lvl7pPr>
            <a:lvl8pPr marL="3194189" indent="0">
              <a:buNone/>
              <a:defRPr sz="2100"/>
            </a:lvl8pPr>
            <a:lvl9pPr marL="3650499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5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6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6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5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27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7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2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0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3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3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5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4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4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91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5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66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50" y="420363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2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41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9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18" tIns="45674" rIns="91318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5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7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9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5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2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5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559" indent="0">
              <a:buNone/>
              <a:defRPr sz="2100" b="1"/>
            </a:lvl2pPr>
            <a:lvl3pPr marL="913140" indent="0">
              <a:buNone/>
              <a:defRPr sz="1900" b="1"/>
            </a:lvl3pPr>
            <a:lvl4pPr marL="1369716" indent="0">
              <a:buNone/>
              <a:defRPr sz="1500" b="1"/>
            </a:lvl4pPr>
            <a:lvl5pPr marL="1826285" indent="0">
              <a:buNone/>
              <a:defRPr sz="1500" b="1"/>
            </a:lvl5pPr>
            <a:lvl6pPr marL="2282866" indent="0">
              <a:buNone/>
              <a:defRPr sz="1500" b="1"/>
            </a:lvl6pPr>
            <a:lvl7pPr marL="2739430" indent="0">
              <a:buNone/>
              <a:defRPr sz="1500" b="1"/>
            </a:lvl7pPr>
            <a:lvl8pPr marL="3195987" indent="0">
              <a:buNone/>
              <a:defRPr sz="1500" b="1"/>
            </a:lvl8pPr>
            <a:lvl9pPr marL="365255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2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3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1" y="33872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1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559" indent="0">
              <a:buNone/>
              <a:defRPr sz="1200"/>
            </a:lvl2pPr>
            <a:lvl3pPr marL="913140" indent="0">
              <a:buNone/>
              <a:defRPr sz="1100"/>
            </a:lvl3pPr>
            <a:lvl4pPr marL="1369716" indent="0">
              <a:buNone/>
              <a:defRPr sz="900"/>
            </a:lvl4pPr>
            <a:lvl5pPr marL="1826285" indent="0">
              <a:buNone/>
              <a:defRPr sz="900"/>
            </a:lvl5pPr>
            <a:lvl6pPr marL="2282866" indent="0">
              <a:buNone/>
              <a:defRPr sz="900"/>
            </a:lvl6pPr>
            <a:lvl7pPr marL="2739430" indent="0">
              <a:buNone/>
              <a:defRPr sz="900"/>
            </a:lvl7pPr>
            <a:lvl8pPr marL="3195987" indent="0">
              <a:buNone/>
              <a:defRPr sz="900"/>
            </a:lvl8pPr>
            <a:lvl9pPr marL="365255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559" indent="0">
              <a:buNone/>
              <a:defRPr sz="2800"/>
            </a:lvl2pPr>
            <a:lvl3pPr marL="913140" indent="0">
              <a:buNone/>
              <a:defRPr sz="2400"/>
            </a:lvl3pPr>
            <a:lvl4pPr marL="1369716" indent="0">
              <a:buNone/>
              <a:defRPr sz="2100"/>
            </a:lvl4pPr>
            <a:lvl5pPr marL="1826285" indent="0">
              <a:buNone/>
              <a:defRPr sz="2100"/>
            </a:lvl5pPr>
            <a:lvl6pPr marL="2282866" indent="0">
              <a:buNone/>
              <a:defRPr sz="2100"/>
            </a:lvl6pPr>
            <a:lvl7pPr marL="2739430" indent="0">
              <a:buNone/>
              <a:defRPr sz="2100"/>
            </a:lvl7pPr>
            <a:lvl8pPr marL="3195987" indent="0">
              <a:buNone/>
              <a:defRPr sz="2100"/>
            </a:lvl8pPr>
            <a:lvl9pPr marL="3652555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3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2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77" y="6250402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7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2" y="625037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4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8" tIns="45674" rIns="9132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8" tIns="45674" rIns="9132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4"/>
            <a:ext cx="5048920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74"/>
            <a:ext cx="504892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0"/>
            <a:ext cx="1549101" cy="365125"/>
          </a:xfrm>
          <a:prstGeom prst="rect">
            <a:avLst/>
          </a:prstGeom>
        </p:spPr>
        <p:txBody>
          <a:bodyPr vert="horz" lIns="91328" tIns="45674" rIns="9132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1" y="2675467"/>
            <a:ext cx="9877777" cy="3450696"/>
          </a:xfrm>
          <a:prstGeom prst="rect">
            <a:avLst/>
          </a:prstGeom>
        </p:spPr>
        <p:txBody>
          <a:bodyPr vert="horz" lIns="91328" tIns="45674" rIns="9132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defTabSz="91325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8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46" indent="-273978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89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7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210" indent="-228316" algn="l" defTabSz="91325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5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93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129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70" indent="-228316" algn="l" defTabSz="913253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9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53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8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12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46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70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87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15" algn="l" defTabSz="91325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60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60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9" r:id="rId1"/>
    <p:sldLayoutId id="2147485470" r:id="rId2"/>
    <p:sldLayoutId id="2147485471" r:id="rId3"/>
    <p:sldLayoutId id="2147485472" r:id="rId4"/>
    <p:sldLayoutId id="2147485473" r:id="rId5"/>
    <p:sldLayoutId id="2147485474" r:id="rId6"/>
    <p:sldLayoutId id="2147485475" r:id="rId7"/>
    <p:sldLayoutId id="2147485476" r:id="rId8"/>
    <p:sldLayoutId id="2147485477" r:id="rId9"/>
    <p:sldLayoutId id="2147485478" r:id="rId10"/>
    <p:sldLayoutId id="2147485479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02" tIns="45702" rIns="91402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02" tIns="45702" rIns="91402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79"/>
            <a:ext cx="3860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02" tIns="45702" rIns="9140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3115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  <p:sldLayoutId id="2147485494" r:id="rId2"/>
    <p:sldLayoutId id="2147485495" r:id="rId3"/>
    <p:sldLayoutId id="2147485496" r:id="rId4"/>
    <p:sldLayoutId id="2147485497" r:id="rId5"/>
    <p:sldLayoutId id="2147485498" r:id="rId6"/>
    <p:sldLayoutId id="2147485499" r:id="rId7"/>
    <p:sldLayoutId id="2147485500" r:id="rId8"/>
    <p:sldLayoutId id="2147485501" r:id="rId9"/>
    <p:sldLayoutId id="2147485502" r:id="rId10"/>
    <p:sldLayoutId id="2147485503" r:id="rId11"/>
    <p:sldLayoutId id="2147485504" r:id="rId12"/>
  </p:sldLayoutIdLst>
  <p:hf sldNum="0" hdr="0" ftr="0" dt="0"/>
  <p:txStyles>
    <p:titleStyle>
      <a:lvl1pPr algn="ctr" defTabSz="91402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761" indent="-342761" algn="l" defTabSz="91402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6" indent="-285632" algn="l" defTabSz="91402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0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4" indent="-228505" algn="l" defTabSz="91402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0" indent="-228505" algn="l" defTabSz="91402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3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84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98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9" indent="-228505" algn="l" defTabSz="91402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2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9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88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4" algn="l" defTabSz="91402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8B7B75-B173-4A24-8218-04BA74B8357E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AA916C-9096-47E9-9D43-3FC3EDE6E022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01806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  <p:sldLayoutId id="2147485511" r:id="rId6"/>
    <p:sldLayoutId id="2147485512" r:id="rId7"/>
    <p:sldLayoutId id="2147485513" r:id="rId8"/>
    <p:sldLayoutId id="2147485514" r:id="rId9"/>
    <p:sldLayoutId id="2147485515" r:id="rId10"/>
    <p:sldLayoutId id="214748551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78DC8E4E-E75F-4553-93E5-1D8870A28219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2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1" r:id="rId1"/>
    <p:sldLayoutId id="2147485532" r:id="rId2"/>
    <p:sldLayoutId id="2147485533" r:id="rId3"/>
    <p:sldLayoutId id="2147485534" r:id="rId4"/>
    <p:sldLayoutId id="2147485535" r:id="rId5"/>
    <p:sldLayoutId id="2147485536" r:id="rId6"/>
    <p:sldLayoutId id="2147485537" r:id="rId7"/>
    <p:sldLayoutId id="2147485538" r:id="rId8"/>
    <p:sldLayoutId id="2147485539" r:id="rId9"/>
    <p:sldLayoutId id="2147485540" r:id="rId10"/>
    <p:sldLayoutId id="214748554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650" rIns="91268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68" tIns="45650" rIns="91268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22"/>
            <a:ext cx="5048920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22"/>
            <a:ext cx="504892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22"/>
            <a:ext cx="1549101" cy="365125"/>
          </a:xfrm>
          <a:prstGeom prst="rect">
            <a:avLst/>
          </a:prstGeom>
        </p:spPr>
        <p:txBody>
          <a:bodyPr vert="horz" lIns="91268" tIns="45650" rIns="91268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268" tIns="45650" rIns="91268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62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79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152" indent="-273792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00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786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205" indent="-228158" algn="l" defTabSz="91262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63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05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465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7890" indent="-228158" algn="l" defTabSz="91262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7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46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5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78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90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8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9" algn="l" defTabSz="91262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4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4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2022-03-11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8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8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78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4" y="6250378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74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0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6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6" y="6250366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2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4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74" rIns="91318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6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18" tIns="45674" rIns="91318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90"/>
            <a:ext cx="5048920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2" y="6250390"/>
            <a:ext cx="504892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6"/>
            <a:ext cx="1549101" cy="365125"/>
          </a:xfrm>
          <a:prstGeom prst="rect">
            <a:avLst/>
          </a:prstGeom>
        </p:spPr>
        <p:txBody>
          <a:bodyPr vert="horz" lIns="91318" tIns="45674" rIns="91318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77" y="2675467"/>
            <a:ext cx="9877777" cy="3450696"/>
          </a:xfrm>
          <a:prstGeom prst="rect">
            <a:avLst/>
          </a:prstGeom>
        </p:spPr>
        <p:txBody>
          <a:bodyPr vert="horz" lIns="91318" tIns="45674" rIns="91318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14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45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476" indent="-273945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483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4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030" indent="-228289" algn="l" defTabSz="91314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6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233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829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430" indent="-228289" algn="l" defTabSz="913140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9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4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1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8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66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30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87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55" algn="l" defTabSz="91314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20"/>
            <a:ext cx="97210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0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3352" y="11664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/>
              <a:t>지금 이 곳에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하나님 오셔서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우리가 드리는 </a:t>
            </a:r>
            <a:endParaRPr lang="en-US" altLang="ko-KR" sz="6600" b="1" dirty="0" smtClean="0"/>
          </a:p>
          <a:p>
            <a:pPr algn="ctr"/>
            <a:r>
              <a:rPr lang="ko-KR" altLang="en-US" sz="6600" b="1" dirty="0" smtClean="0"/>
              <a:t>예배를</a:t>
            </a:r>
            <a:r>
              <a:rPr lang="en-US" altLang="ko-KR" sz="6600" b="1" dirty="0"/>
              <a:t> </a:t>
            </a:r>
            <a:r>
              <a:rPr lang="ko-KR" altLang="en-US" sz="6600" b="1" dirty="0" smtClean="0"/>
              <a:t>받으소서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71974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9088"/>
            <a:ext cx="12192000" cy="702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11664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지금  이 곳에</a:t>
            </a:r>
            <a:endParaRPr lang="ko-KR" altLang="en-US" sz="3200" b="1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141277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5191" y="1274276"/>
            <a:ext cx="94330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참 기쁨과 참 평안이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우리에게 있사오니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영광의 왕이신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하나님께 감사해요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23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7"/>
            <a:ext cx="10513168" cy="2092804"/>
          </a:xfrm>
          <a:prstGeom prst="rect">
            <a:avLst/>
          </a:prstGeom>
          <a:noFill/>
        </p:spPr>
        <p:txBody>
          <a:bodyPr wrap="square" lIns="91346" tIns="45682" rIns="91346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 절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 </a:t>
            </a:r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 </a:t>
            </a:r>
            <a:endParaRPr lang="en-US" altLang="ko-KR" sz="65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0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42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4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4" y="57318"/>
            <a:ext cx="1221227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61428" y="2564904"/>
            <a:ext cx="7848872" cy="238524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고린도전서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900" b="1" dirty="0" smtClean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9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24~25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495600" y="3279492"/>
            <a:ext cx="7848872" cy="70787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52475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고린도전서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9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24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운동장에서 달음질하는 자들이 다 달릴지라도 오직 상을 받는 사람은 한 사람인 줄을 너희가 알지 못하느냐 너희도 상을 받도록 이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err="1" smtClean="0">
                <a:solidFill>
                  <a:prstClr val="black"/>
                </a:solidFill>
              </a:rPr>
              <a:t>와같이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달음질하라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95"/>
            <a:ext cx="10873208" cy="4401185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 err="1" smtClean="0">
                <a:solidFill>
                  <a:prstClr val="black"/>
                </a:solidFill>
              </a:rPr>
              <a:t>고린도전서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9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25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이기기를 다투는 자마다 모든 일에 절제하나니 그들은 썩을 승리자의 관을 얻고자 하되 우리는 썩지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아니할 것을 얻고자 하노라</a:t>
            </a:r>
            <a:endParaRPr lang="en-US" altLang="ko-KR" sz="55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201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3717032"/>
            <a:ext cx="7848872" cy="14465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4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원근희 장로님</a:t>
            </a:r>
            <a:endParaRPr lang="ko-KR" altLang="en-US" sz="44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351591" y="2346428"/>
            <a:ext cx="7488833" cy="1015642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3333FF"/>
                </a:solidFill>
                <a:latin typeface="HY그래픽M"/>
                <a:ea typeface="HY그래픽M"/>
              </a:rPr>
              <a:t>절제</a:t>
            </a:r>
            <a:endParaRPr lang="ko-KR" altLang="en-US" sz="6000" b="1" dirty="0">
              <a:solidFill>
                <a:srgbClr val="3333FF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10297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5468635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6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52736"/>
            <a:ext cx="101531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792" y="5513611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3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03691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661248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30"/>
            <a:ext cx="12192000" cy="321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0"/>
            <a:ext cx="12192000" cy="2204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12192000" cy="3789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1768"/>
            <a:ext cx="12192000" cy="3416283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오른쪽 친구 콩닥콩닥 </a:t>
            </a: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콩닥콩</a:t>
            </a:r>
            <a:endParaRPr kumimoji="0" lang="ko-KR" altLang="en-US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왼쪽 친구들도 콩닥콩닥 </a:t>
            </a: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콩닥콩</a:t>
            </a:r>
            <a:endParaRPr kumimoji="0" lang="ko-KR" altLang="en-US" sz="54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예쁜 마음 가진 사람 모두 모여서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400" b="1" dirty="0">
                <a:solidFill>
                  <a:prstClr val="black"/>
                </a:solidFill>
                <a:latin typeface="함초롬돋움"/>
              </a:rPr>
              <a:t>하나님을 찬양해 </a:t>
            </a:r>
            <a:r>
              <a:rPr kumimoji="0" lang="ko-KR" altLang="en-US" sz="5400" b="1" dirty="0" err="1">
                <a:solidFill>
                  <a:prstClr val="black"/>
                </a:solidFill>
                <a:latin typeface="함초롬돋움"/>
              </a:rPr>
              <a:t>랄라랄라라</a:t>
            </a:r>
            <a:endParaRPr kumimoji="0" lang="ko-KR" altLang="en-US" sz="5400" b="1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797541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08720"/>
            <a:ext cx="972108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490006"/>
            <a:ext cx="89312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1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주용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숙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  <a:endParaRPr lang="ko-KR" altLang="en-US" sz="7900" b="1" dirty="0">
              <a:solidFill>
                <a:prstClr val="white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35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10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100" y="314171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100" y="4942124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4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07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0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입을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세상 주신 주께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맘을 열어 감사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구원의 선물 주신 주께 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704" y="0"/>
            <a:ext cx="1219200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3861" y="797514"/>
            <a:ext cx="1029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여호와 우리 하나님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크고도 높으신 이름을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만 왕의 왕 되시며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이 땅의 주인 되신 이름을</a:t>
            </a:r>
            <a:endParaRPr lang="en-US" altLang="ko-KR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4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384720" y="0"/>
            <a:ext cx="12576720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16" y="843677"/>
            <a:ext cx="11233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손뼉 치며 기뻐 찬양 드리자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멋있는 </a:t>
            </a:r>
            <a:r>
              <a:rPr lang="ko-KR" altLang="en-US" sz="6600" b="1" dirty="0">
                <a:solidFill>
                  <a:prstClr val="black"/>
                </a:solidFill>
              </a:rPr>
              <a:t>세상 주신 주께</a:t>
            </a:r>
          </a:p>
          <a:p>
            <a:pPr algn="ctr"/>
            <a:r>
              <a:rPr lang="ko-KR" altLang="en-US" sz="6600" b="1" dirty="0" smtClean="0">
                <a:solidFill>
                  <a:prstClr val="black"/>
                </a:solidFill>
              </a:rPr>
              <a:t>발 구르며 기뻐 찬양 </a:t>
            </a:r>
            <a:r>
              <a:rPr lang="ko-KR" altLang="en-US" sz="6600" b="1" dirty="0">
                <a:solidFill>
                  <a:prstClr val="black"/>
                </a:solidFill>
              </a:rPr>
              <a:t>드리자</a:t>
            </a: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구원의 선물 주신 주께 </a:t>
            </a:r>
          </a:p>
          <a:p>
            <a:pPr algn="ctr"/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908720"/>
            <a:ext cx="10297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052736"/>
            <a:ext cx="101531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3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036915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2989DE-A380-4095-B1E0-04E91A0C425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542b66-be90-4ea2-9bb2-b25b806b2984"/>
    <ds:schemaRef ds:uri="http://purl.org/dc/elements/1.1/"/>
    <ds:schemaRef ds:uri="20f6cbf1-5f90-4908-b26f-e717de89398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14773</TotalTime>
  <Words>384</Words>
  <Application>Microsoft Office PowerPoint</Application>
  <PresentationFormat>사용자 지정</PresentationFormat>
  <Paragraphs>131</Paragraphs>
  <Slides>37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16</vt:i4>
      </vt:variant>
      <vt:variant>
        <vt:lpstr>슬라이드 제목</vt:lpstr>
      </vt:variant>
      <vt:variant>
        <vt:i4>37</vt:i4>
      </vt:variant>
    </vt:vector>
  </HeadingPairs>
  <TitlesOfParts>
    <vt:vector size="53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2_파형</vt:lpstr>
      <vt:lpstr>2_Office 테마</vt:lpstr>
      <vt:lpstr>7_파형</vt:lpstr>
      <vt:lpstr>3_Office 테마</vt:lpstr>
      <vt:lpstr>2_한컴오피스</vt:lpstr>
      <vt:lpstr>4_Office 테마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USER</cp:lastModifiedBy>
  <cp:revision>1255</cp:revision>
  <dcterms:created xsi:type="dcterms:W3CDTF">2002-08-20T12:26:03Z</dcterms:created>
  <dcterms:modified xsi:type="dcterms:W3CDTF">2022-03-11T10:11:48Z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