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3033" r:id="rId7"/>
    <p:sldId id="3052" r:id="rId8"/>
    <p:sldId id="3053" r:id="rId9"/>
    <p:sldId id="3044" r:id="rId10"/>
    <p:sldId id="3045" r:id="rId11"/>
    <p:sldId id="3054" r:id="rId12"/>
    <p:sldId id="3058" r:id="rId13"/>
    <p:sldId id="3060" r:id="rId14"/>
    <p:sldId id="3061" r:id="rId15"/>
    <p:sldId id="3062" r:id="rId16"/>
    <p:sldId id="3063" r:id="rId17"/>
    <p:sldId id="2614" r:id="rId18"/>
    <p:sldId id="2547" r:id="rId19"/>
    <p:sldId id="2548" r:id="rId20"/>
    <p:sldId id="2549" r:id="rId21"/>
    <p:sldId id="2550" r:id="rId22"/>
    <p:sldId id="3064" r:id="rId23"/>
    <p:sldId id="3065" r:id="rId24"/>
    <p:sldId id="3066" r:id="rId25"/>
    <p:sldId id="2915" r:id="rId26"/>
    <p:sldId id="3067" r:id="rId27"/>
    <p:sldId id="3068" r:id="rId28"/>
    <p:sldId id="3069" r:id="rId29"/>
    <p:sldId id="2919" r:id="rId30"/>
    <p:sldId id="2922" r:id="rId31"/>
    <p:sldId id="2641" r:id="rId32"/>
    <p:sldId id="1932" r:id="rId33"/>
    <p:sldId id="1933" r:id="rId34"/>
    <p:sldId id="1934" r:id="rId35"/>
    <p:sldId id="2363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5"/>
        <p:guide pos="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slide" Target="slides/slide28.xml"  /><Relationship Id="rId34" Type="http://schemas.openxmlformats.org/officeDocument/2006/relationships/slide" Target="slides/slide29.xml"  /><Relationship Id="rId35" Type="http://schemas.openxmlformats.org/officeDocument/2006/relationships/slide" Target="slides/slide30.xml"  /><Relationship Id="rId36" Type="http://schemas.openxmlformats.org/officeDocument/2006/relationships/slide" Target="slides/slide31.xml"  /><Relationship Id="rId37" Type="http://schemas.openxmlformats.org/officeDocument/2006/relationships/presProps" Target="presProps.xml"  /><Relationship Id="rId38" Type="http://schemas.openxmlformats.org/officeDocument/2006/relationships/viewProps" Target="viewProps.xml"  /><Relationship Id="rId39" Type="http://schemas.openxmlformats.org/officeDocument/2006/relationships/theme" Target="theme/theme1.xml"  /><Relationship Id="rId4" Type="http://schemas.openxmlformats.org/officeDocument/2006/relationships/slideMaster" Target="slideMasters/slideMaster4.xml"  /><Relationship Id="rId40" Type="http://schemas.openxmlformats.org/officeDocument/2006/relationships/tableStyles" Target="tableStyles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7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8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9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0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7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22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23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 rot="0"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 rot="0"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 rot="0"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 rot="0"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 rot="0"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 rot="0"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4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4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4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5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6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7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8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9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5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0.xml"  /><Relationship Id="rId3" Type="http://schemas.openxmlformats.org/officeDocument/2006/relationships/image" Target="../media/image10.png"  /><Relationship Id="rId4" Type="http://schemas.microsoft.com/office/2007/relationships/hdphoto" Target="../embeddings/oleObject1.wdp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11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1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입히시고 돌보아주신것 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하나님 감사해요</a:t>
            </a:r>
            <a:endParaRPr lang="ko-KR" altLang="en-US" sz="2900" b="1"/>
          </a:p>
        </p:txBody>
      </p:sp>
    </p:spTree>
    <p:extLst>
      <p:ext uri="{BB962C8B-B14F-4D97-AF65-F5344CB8AC3E}">
        <p14:creationId xmlns:p14="http://schemas.microsoft.com/office/powerpoint/2010/main" val="19657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42268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맑은 하늘도 울창한 숲도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논밭에 황금색 곡식들도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햇빛 주시고 단비 내리신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그 크신 사랑 감사찬양 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하나님 감사해요</a:t>
            </a:r>
            <a:endParaRPr lang="ko-KR" altLang="en-US" sz="2900" b="1"/>
          </a:p>
        </p:txBody>
      </p:sp>
    </p:spTree>
    <p:extLst>
      <p:ext uri="{BB962C8B-B14F-4D97-AF65-F5344CB8AC3E}">
        <p14:creationId xmlns:p14="http://schemas.microsoft.com/office/powerpoint/2010/main" val="29664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 또 입히시고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돌보아주신것 감사해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인도해 주신 은혜 감사해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하나님 감사해요</a:t>
            </a:r>
            <a:endParaRPr lang="ko-KR" altLang="en-US" sz="2900" b="1"/>
          </a:p>
        </p:txBody>
      </p:sp>
    </p:spTree>
    <p:extLst>
      <p:ext uri="{BB962C8B-B14F-4D97-AF65-F5344CB8AC3E}">
        <p14:creationId xmlns:p14="http://schemas.microsoft.com/office/powerpoint/2010/main" val="23869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4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21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 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입히시고 돌보아주신것 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하나님 감사해요</a:t>
            </a:r>
            <a:endParaRPr lang="ko-KR" altLang="en-US" sz="2900" b="1"/>
          </a:p>
        </p:txBody>
      </p:sp>
    </p:spTree>
    <p:extLst>
      <p:ext uri="{BB962C8B-B14F-4D97-AF65-F5344CB8AC3E}">
        <p14:creationId xmlns:p14="http://schemas.microsoft.com/office/powerpoint/2010/main" val="17371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42268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맑은 하늘도 울창한 숲도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논밭에 황금색 곡식들도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햇빛 주시고 단비 내리신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그 크신 사랑 감사찬양 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하나님 감사해요</a:t>
            </a:r>
            <a:endParaRPr lang="ko-KR" altLang="en-US" sz="2900" b="1"/>
          </a:p>
        </p:txBody>
      </p:sp>
    </p:spTree>
    <p:extLst>
      <p:ext uri="{BB962C8B-B14F-4D97-AF65-F5344CB8AC3E}">
        <p14:creationId xmlns:p14="http://schemas.microsoft.com/office/powerpoint/2010/main" val="17634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 또 입히시고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돌보아주신것 감사해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인도해 주신 은혜 감사해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하나님 감사해요</a:t>
            </a:r>
            <a:endParaRPr lang="ko-KR" altLang="en-US" sz="2900" b="1"/>
          </a:p>
        </p:txBody>
      </p:sp>
    </p:spTree>
    <p:extLst>
      <p:ext uri="{BB962C8B-B14F-4D97-AF65-F5344CB8AC3E}">
        <p14:creationId xmlns:p14="http://schemas.microsoft.com/office/powerpoint/2010/main" val="3711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이재호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5289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시편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23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편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113237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900" b="1">
                <a:solidFill>
                  <a:srgbClr val="000000"/>
                </a:solidFill>
              </a:rPr>
              <a:t>성경봉독</a:t>
            </a:r>
            <a:r>
              <a:rPr lang="en-US" altLang="ko-KR" sz="6900" b="1">
                <a:solidFill>
                  <a:srgbClr val="000000"/>
                </a:solidFill>
              </a:rPr>
              <a:t>-</a:t>
            </a:r>
            <a:r>
              <a:rPr lang="ko-KR" altLang="en-US" sz="6900" b="1">
                <a:solidFill>
                  <a:srgbClr val="000000"/>
                </a:solidFill>
              </a:rPr>
              <a:t> 시편 </a:t>
            </a:r>
            <a:r>
              <a:rPr lang="en-US" altLang="ko-KR" sz="6900" b="1">
                <a:solidFill>
                  <a:srgbClr val="000000"/>
                </a:solidFill>
              </a:rPr>
              <a:t>23</a:t>
            </a:r>
            <a:r>
              <a:rPr lang="ko-KR" altLang="en-US" sz="6900" b="1">
                <a:solidFill>
                  <a:srgbClr val="000000"/>
                </a:solidFill>
              </a:rPr>
              <a:t>편</a:t>
            </a:r>
            <a:endParaRPr lang="ko-KR" altLang="en-US" sz="69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824115" y="2273291"/>
            <a:ext cx="11113783" cy="21253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6700" b="1">
                <a:solidFill>
                  <a:schemeClr val="tx1"/>
                </a:solidFill>
              </a:rPr>
              <a:t>1</a:t>
            </a:r>
            <a:r>
              <a:rPr lang="ko-KR" altLang="en-US" sz="6700" b="1">
                <a:solidFill>
                  <a:schemeClr val="tx1"/>
                </a:solidFill>
              </a:rPr>
              <a:t> 여호와는 나의 목자시니 내게 부족함이 없으리로다</a:t>
            </a:r>
            <a:endParaRPr lang="ko-KR" altLang="en-US" sz="67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1096818"/>
            <a:ext cx="7848873" cy="51435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500" b="1">
                <a:solidFill>
                  <a:srgbClr val="1c3d62"/>
                </a:solidFill>
                <a:latin typeface="HY그래픽M"/>
                <a:ea typeface="HY그래픽M"/>
              </a:rPr>
              <a:t>다윗</a:t>
            </a:r>
            <a:r>
              <a:rPr lang="ko-KR" altLang="en-US" sz="4400" b="1">
                <a:solidFill>
                  <a:srgbClr val="000000"/>
                </a:solidFill>
                <a:latin typeface="HY그래픽M"/>
                <a:ea typeface="HY그래픽M"/>
              </a:rPr>
              <a:t>은 어떤</a:t>
            </a:r>
            <a:r>
              <a:rPr lang="ko-KR" altLang="en-US" sz="5300" b="1">
                <a:solidFill>
                  <a:srgbClr val="203a7b"/>
                </a:solidFill>
                <a:latin typeface="HY그래픽M"/>
                <a:ea typeface="HY그래픽M"/>
              </a:rPr>
              <a:t> </a:t>
            </a:r>
            <a:r>
              <a:rPr lang="ko-KR" altLang="en-US" sz="6800" b="1">
                <a:solidFill>
                  <a:srgbClr val="ff0000"/>
                </a:solidFill>
                <a:latin typeface="HY그래픽M"/>
                <a:ea typeface="HY그래픽M"/>
              </a:rPr>
              <a:t>왕</a:t>
            </a:r>
            <a:r>
              <a:rPr lang="ko-KR" altLang="en-US" sz="4400" b="1">
                <a:solidFill>
                  <a:schemeClr val="dk1"/>
                </a:solidFill>
                <a:latin typeface="HY그래픽M"/>
                <a:ea typeface="HY그래픽M"/>
              </a:rPr>
              <a:t>이었을까</a:t>
            </a:r>
            <a:r>
              <a:rPr lang="en-US" altLang="ko-KR" sz="5300" b="1">
                <a:solidFill>
                  <a:schemeClr val="dk1"/>
                </a:solidFill>
                <a:latin typeface="HY그래픽M"/>
                <a:ea typeface="HY그래픽M"/>
              </a:rPr>
              <a:t>?</a:t>
            </a:r>
            <a:endParaRPr lang="en-US" altLang="ko-KR" sz="5300" b="1">
              <a:solidFill>
                <a:schemeClr val="dk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김수연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죽음을 이기신 예수님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위하여 십자가 지신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endParaRPr lang="en-US" altLang="ko-KR" b="1"/>
          </a:p>
        </p:txBody>
      </p:sp>
      <p:sp>
        <p:nvSpPr>
          <p:cNvPr id="5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14199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사망 권세 이기신 예수님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삼 일 만에 죽음 이기신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승리의 예수님</a:t>
            </a: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881" y="347007"/>
            <a:ext cx="4661806" cy="3654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12825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en-US" altLang="ko-KR" sz="2900" b="1"/>
          </a:p>
        </p:txBody>
      </p:sp>
    </p:spTree>
    <p:extLst>
      <p:ext uri="{BB962C8B-B14F-4D97-AF65-F5344CB8AC3E}">
        <p14:creationId xmlns:p14="http://schemas.microsoft.com/office/powerpoint/2010/main" val="26782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입술 열 때 마다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향기 뿜어내고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걸음 뗄 때마다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모습 보여주리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487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600" b="1"/>
              <a:t>작은제자</a:t>
            </a:r>
            <a:endParaRPr lang="ko-KR" altLang="en-US" sz="2600" b="1"/>
          </a:p>
        </p:txBody>
      </p:sp>
    </p:spTree>
    <p:extLst>
      <p:ext uri="{BB962C8B-B14F-4D97-AF65-F5344CB8AC3E}">
        <p14:creationId xmlns:p14="http://schemas.microsoft.com/office/powerpoint/2010/main" val="17486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en-US" altLang="ko-KR" sz="2900" b="1"/>
          </a:p>
        </p:txBody>
      </p:sp>
    </p:spTree>
    <p:extLst>
      <p:ext uri="{BB962C8B-B14F-4D97-AF65-F5344CB8AC3E}">
        <p14:creationId xmlns:p14="http://schemas.microsoft.com/office/powerpoint/2010/main" val="10369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46300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/>
              <a:t>다윗의 노래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681492" y="1728106"/>
            <a:ext cx="10511516" cy="3975464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ko-KR" altLang="en-US" sz="5100" b="1"/>
              <a:t>만군의 여호와 하나님 이름으로</a:t>
            </a:r>
            <a:endParaRPr lang="ko-KR" altLang="en-US" sz="5100" b="1"/>
          </a:p>
          <a:p>
            <a:pPr lvl="0" algn="ctr">
              <a:defRPr/>
            </a:pPr>
            <a:r>
              <a:rPr lang="ko-KR" altLang="en-US" sz="5100" b="1"/>
              <a:t>하나님이 나의 영광 나의 방패시라</a:t>
            </a:r>
            <a:endParaRPr lang="ko-KR" altLang="en-US" sz="5100" b="1"/>
          </a:p>
          <a:p>
            <a:pPr lvl="0" algn="ctr">
              <a:defRPr/>
            </a:pPr>
            <a:r>
              <a:rPr lang="ko-KR" altLang="en-US" sz="5100" b="1"/>
              <a:t>오늘 하나님이 승리를 주시리</a:t>
            </a:r>
            <a:endParaRPr lang="ko-KR" altLang="en-US" sz="5100" b="1"/>
          </a:p>
          <a:p>
            <a:pPr lvl="0" algn="ctr">
              <a:defRPr/>
            </a:pPr>
            <a:r>
              <a:rPr lang="ko-KR" altLang="en-US" sz="5100" b="1"/>
              <a:t>모든 사람들이</a:t>
            </a:r>
            <a:endParaRPr lang="ko-KR" altLang="en-US" sz="5100" b="1"/>
          </a:p>
          <a:p>
            <a:pPr lvl="0" algn="ctr">
              <a:defRPr/>
            </a:pPr>
            <a:r>
              <a:rPr lang="ko-KR" altLang="en-US" sz="5100" b="1"/>
              <a:t>살아 계신 하나님 알게 되리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40509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46300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/>
              <a:t>다윗의 노래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2261052"/>
            <a:ext cx="9944552" cy="3194868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ko-KR" altLang="en-US" sz="5100" b="1"/>
              <a:t>전쟁은 여호와께 속한 것이라</a:t>
            </a:r>
            <a:endParaRPr lang="ko-KR" altLang="en-US" sz="5100" b="1"/>
          </a:p>
          <a:p>
            <a:pPr lvl="0" algn="ctr">
              <a:defRPr/>
            </a:pPr>
            <a:r>
              <a:rPr lang="ko-KR" altLang="en-US" sz="5100" b="1"/>
              <a:t>오직 하나님만  </a:t>
            </a:r>
            <a:endParaRPr lang="ko-KR" altLang="en-US" sz="5100" b="1"/>
          </a:p>
          <a:p>
            <a:pPr lvl="0" algn="ctr">
              <a:defRPr/>
            </a:pPr>
            <a:r>
              <a:rPr lang="ko-KR" altLang="en-US" sz="5100" b="1"/>
              <a:t>바라보며 의지하리</a:t>
            </a:r>
            <a:endParaRPr lang="ko-KR" altLang="en-US" sz="5100" b="1"/>
          </a:p>
          <a:p>
            <a:pPr lvl="0" algn="ctr">
              <a:defRPr/>
            </a:pP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11521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324</ep:Words>
  <ep:PresentationFormat>와이드스크린</ep:PresentationFormat>
  <ep:Paragraphs>176</ep:Paragraphs>
  <ep:Slides>31</ep:Slides>
  <ep:Notes>13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31</vt:i4>
      </vt:variant>
    </vt:vector>
  </ep:HeadingPairs>
  <ep:TitlesOfParts>
    <vt:vector size="35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2024-04-20T03:07:49.190</dcterms:modified>
  <cp:revision>209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