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10" r:id="rId5"/>
    <p:sldMasterId id="2147483749" r:id="rId6"/>
    <p:sldMasterId id="2147483762" r:id="rId7"/>
    <p:sldMasterId id="2147483775" r:id="rId8"/>
  </p:sldMasterIdLst>
  <p:notesMasterIdLst>
    <p:notesMasterId r:id="rId48"/>
  </p:notesMasterIdLst>
  <p:sldIdLst>
    <p:sldId id="1998" r:id="rId9"/>
    <p:sldId id="2478" r:id="rId10"/>
    <p:sldId id="2497" r:id="rId11"/>
    <p:sldId id="2498" r:id="rId12"/>
    <p:sldId id="2576" r:id="rId13"/>
    <p:sldId id="2577" r:id="rId14"/>
    <p:sldId id="2578" r:id="rId15"/>
    <p:sldId id="2579" r:id="rId16"/>
    <p:sldId id="2580" r:id="rId17"/>
    <p:sldId id="2581" r:id="rId18"/>
    <p:sldId id="2582" r:id="rId19"/>
    <p:sldId id="2583" r:id="rId20"/>
    <p:sldId id="2584" r:id="rId21"/>
    <p:sldId id="2562" r:id="rId22"/>
    <p:sldId id="2563" r:id="rId23"/>
    <p:sldId id="2564" r:id="rId24"/>
    <p:sldId id="2565" r:id="rId25"/>
    <p:sldId id="2546" r:id="rId26"/>
    <p:sldId id="2547" r:id="rId27"/>
    <p:sldId id="2548" r:id="rId28"/>
    <p:sldId id="2549" r:id="rId29"/>
    <p:sldId id="2550" r:id="rId30"/>
    <p:sldId id="2570" r:id="rId31"/>
    <p:sldId id="2571" r:id="rId32"/>
    <p:sldId id="2572" r:id="rId33"/>
    <p:sldId id="2573" r:id="rId34"/>
    <p:sldId id="2445" r:id="rId35"/>
    <p:sldId id="2553" r:id="rId36"/>
    <p:sldId id="2527" r:id="rId37"/>
    <p:sldId id="2312" r:id="rId38"/>
    <p:sldId id="2574" r:id="rId39"/>
    <p:sldId id="2575" r:id="rId40"/>
    <p:sldId id="2315" r:id="rId41"/>
    <p:sldId id="1125" r:id="rId42"/>
    <p:sldId id="2006" r:id="rId43"/>
    <p:sldId id="1932" r:id="rId44"/>
    <p:sldId id="1933" r:id="rId45"/>
    <p:sldId id="1934" r:id="rId46"/>
    <p:sldId id="2363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4" y="4203628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4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10" y="40744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92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8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4" y="33871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6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5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1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2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4857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367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7781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82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02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6373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0938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5997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471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79548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28117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6326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89919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11764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7179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8643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31490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09840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4965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9960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6907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24881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2045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615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4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91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5" y="6250391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1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7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8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8355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43590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78698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79147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8297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52790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여섯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8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김현서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9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사도행전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9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900" b="1" dirty="0" smtClean="0">
                <a:solidFill>
                  <a:prstClr val="black"/>
                </a:solidFill>
              </a:rPr>
              <a:t>오직 성령이 너희에게 임하시면 너희가 권능을 받고 예루살렘과 온 유대와 사마리아와 땅끝까지 이르러 내 증인이 </a:t>
            </a:r>
            <a:endParaRPr lang="en-US" altLang="ko-KR" sz="5900" b="1" dirty="0" smtClean="0">
              <a:solidFill>
                <a:prstClr val="black"/>
              </a:solidFill>
            </a:endParaRPr>
          </a:p>
          <a:p>
            <a:r>
              <a:rPr lang="ko-KR" altLang="en-US" sz="5900" b="1" dirty="0" smtClean="0">
                <a:solidFill>
                  <a:prstClr val="black"/>
                </a:solidFill>
              </a:rPr>
              <a:t>되리라 하시니라</a:t>
            </a:r>
            <a:endParaRPr lang="en-US" altLang="ko-KR" sz="5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2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4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93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증인이 </a:t>
            </a:r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된다는 것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11" y="5126848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41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장서원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4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3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5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2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2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4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6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31475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7477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64334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91129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9535297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285</Words>
  <Application>Microsoft Office PowerPoint</Application>
  <PresentationFormat>사용자 지정</PresentationFormat>
  <Paragraphs>107</Paragraphs>
  <Slides>39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39</vt:i4>
      </vt:variant>
    </vt:vector>
  </HeadingPairs>
  <TitlesOfParts>
    <vt:vector size="47" baseType="lpstr">
      <vt:lpstr>Office 테마</vt:lpstr>
      <vt:lpstr>2_파형</vt:lpstr>
      <vt:lpstr>7_Office 테마</vt:lpstr>
      <vt:lpstr>1_White</vt:lpstr>
      <vt:lpstr>2_White</vt:lpstr>
      <vt:lpstr>5_White</vt:lpstr>
      <vt:lpstr>3_White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11</cp:revision>
  <dcterms:created xsi:type="dcterms:W3CDTF">2022-06-11T10:00:30Z</dcterms:created>
  <dcterms:modified xsi:type="dcterms:W3CDTF">2022-07-16T08:04:47Z</dcterms:modified>
</cp:coreProperties>
</file>