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097" r:id="rId4"/>
    <p:sldMasterId id="2147484323" r:id="rId5"/>
    <p:sldMasterId id="2147484355" r:id="rId6"/>
  </p:sldMasterIdLst>
  <p:notesMasterIdLst>
    <p:notesMasterId r:id="rId39"/>
  </p:notesMasterIdLst>
  <p:sldIdLst>
    <p:sldId id="1998" r:id="rId7"/>
    <p:sldId id="2753" r:id="rId8"/>
    <p:sldId id="2894" r:id="rId9"/>
    <p:sldId id="2895" r:id="rId10"/>
    <p:sldId id="2896" r:id="rId11"/>
    <p:sldId id="2989" r:id="rId12"/>
    <p:sldId id="2990" r:id="rId13"/>
    <p:sldId id="2996" r:id="rId14"/>
    <p:sldId id="2998" r:id="rId15"/>
    <p:sldId id="2999" r:id="rId16"/>
    <p:sldId id="2614" r:id="rId17"/>
    <p:sldId id="2547" r:id="rId18"/>
    <p:sldId id="2548" r:id="rId19"/>
    <p:sldId id="2549" r:id="rId20"/>
    <p:sldId id="2550" r:id="rId21"/>
    <p:sldId id="3000" r:id="rId22"/>
    <p:sldId id="3001" r:id="rId23"/>
    <p:sldId id="3002" r:id="rId24"/>
    <p:sldId id="2915" r:id="rId25"/>
    <p:sldId id="2916" r:id="rId26"/>
    <p:sldId id="2917" r:id="rId27"/>
    <p:sldId id="2918" r:id="rId28"/>
    <p:sldId id="2919" r:id="rId29"/>
    <p:sldId id="2922" r:id="rId30"/>
    <p:sldId id="2641" r:id="rId31"/>
    <p:sldId id="3003" r:id="rId32"/>
    <p:sldId id="3004" r:id="rId33"/>
    <p:sldId id="3005" r:id="rId34"/>
    <p:sldId id="1932" r:id="rId35"/>
    <p:sldId id="1933" r:id="rId36"/>
    <p:sldId id="1934" r:id="rId37"/>
    <p:sldId id="2363" r:id="rId3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BDF0313A-534E-4466-A7CE-30B11529FC61}">
          <p14:sldIdLst>
            <p14:sldId id="1998"/>
            <p14:sldId id="2753"/>
            <p14:sldId id="2894"/>
            <p14:sldId id="2895"/>
            <p14:sldId id="2896"/>
            <p14:sldId id="2989"/>
            <p14:sldId id="2990"/>
            <p14:sldId id="2996"/>
            <p14:sldId id="2998"/>
            <p14:sldId id="2999"/>
            <p14:sldId id="2614"/>
            <p14:sldId id="2547"/>
            <p14:sldId id="2548"/>
            <p14:sldId id="2549"/>
            <p14:sldId id="2550"/>
            <p14:sldId id="3000"/>
            <p14:sldId id="3001"/>
            <p14:sldId id="3002"/>
            <p14:sldId id="2915"/>
            <p14:sldId id="2916"/>
            <p14:sldId id="2917"/>
            <p14:sldId id="2918"/>
            <p14:sldId id="2919"/>
            <p14:sldId id="2922"/>
            <p14:sldId id="2641"/>
            <p14:sldId id="3003"/>
            <p14:sldId id="3004"/>
            <p14:sldId id="3005"/>
            <p14:sldId id="1932"/>
            <p14:sldId id="1933"/>
            <p14:sldId id="1934"/>
            <p14:sldId id="2363"/>
          </p14:sldIdLst>
        </p14:section>
        <p14:section name="제목 없는 구역" id="{E782A673-7D13-45DC-9A84-57E252333D6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744" y="-67"/>
      </p:cViewPr>
      <p:guideLst>
        <p:guide orient="horz" pos="2157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2023-10-22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pPr lvl="0"/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>
              <a:defRPr/>
            </a:pPr>
            <a:r>
              <a:rPr lang="ko-KR" altLang="en-US"/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>
              <a:defRPr/>
            </a:pPr>
            <a:r>
              <a:rPr lang="ko-KR" altLang="en-US"/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>
              <a:defRPr/>
            </a:pPr>
            <a:r>
              <a:rPr lang="ko-KR" altLang="en-US"/>
              <a:t>프레젠테이션 부제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0903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3" y="2732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8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5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65032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88820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연어 어묵, 샐러드, 후무스가 든 그릇"/>
          <p:cNvSpPr>
            <a:spLocks noGrp="1"/>
          </p:cNvSpPr>
          <p:nvPr>
            <p:ph type="pic" idx="21"/>
          </p:nvPr>
        </p:nvSpPr>
        <p:spPr>
          <a:xfrm>
            <a:off x="5486442" y="-101600"/>
            <a:ext cx="6072419" cy="706755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635042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40121"/>
            <a:ext cx="22442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356506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85545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49275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72747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파슬리 버터, 구운 헤이즐넛, 파르메산 치즈를 올린 파파르델레 파스타 그릇"/>
          <p:cNvSpPr>
            <a:spLocks noGrp="1"/>
          </p:cNvSpPr>
          <p:nvPr>
            <p:ph type="pic" idx="22"/>
          </p:nvPr>
        </p:nvSpPr>
        <p:spPr>
          <a:xfrm>
            <a:off x="6096042" y="-203633"/>
            <a:ext cx="5458437" cy="7277916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33671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40121"/>
            <a:ext cx="22442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73801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798073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74223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5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319264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algn="ctr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4174214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6175849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볶음밥과 삶은 계란을 넣은 샐러드 그릇과 젓가락"/>
          <p:cNvSpPr>
            <a:spLocks noGrp="1"/>
          </p:cNvSpPr>
          <p:nvPr>
            <p:ph type="pic" sz="quarter" idx="21"/>
          </p:nvPr>
        </p:nvSpPr>
        <p:spPr>
          <a:xfrm>
            <a:off x="7880350" y="508002"/>
            <a:ext cx="3719550" cy="2974839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5" name="연어 어묵, 샐러드, 후무스가 든 그릇 "/>
          <p:cNvSpPr>
            <a:spLocks noGrp="1"/>
          </p:cNvSpPr>
          <p:nvPr>
            <p:ph type="pic" sz="half" idx="22"/>
          </p:nvPr>
        </p:nvSpPr>
        <p:spPr>
          <a:xfrm>
            <a:off x="6750050" y="1989180"/>
            <a:ext cx="5219700" cy="607509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6" name="파슬리 버터, 구운 헤이즐넛, 파르메산 치즈를 올린 파파르델레 파스타 그릇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41268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볶음밥과 삶은 계란을 넣은 샐러드 그릇과 젓가락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153211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384950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64412410-84FC-4F58-8A81-51ECC5AA7889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91401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/>
          <a:lstStyle/>
          <a:p>
            <a:pPr lvl="0"/>
            <a:fld id="{14490868-A963-400F-9D7A-58B686C33C7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vl="0"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1999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2023-10-22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  <p:sldLayoutId id="2147484463" r:id="rId13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53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dsp="http://schemas.microsoft.com/office/drawing/2008/diagram" xmlns:dgm="http://schemas.openxmlformats.org/drawingml/2006/diagram" xmlns:c="http://schemas.openxmlformats.org/drawingml/2006/chart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dsp="http://schemas.microsoft.com/office/drawing/2008/diagram" xmlns:dgm="http://schemas.openxmlformats.org/drawingml/2006/diagram" xmlns:c="http://schemas.openxmlformats.org/drawingml/2006/chart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38004"/>
            <a:ext cx="224420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pPr algn="ctr" latinLnBrk="0" hangingPunct="0"/>
            <a:fld id="{86CB4B4D-7CA3-9044-876B-883B54F8677D}" type="slidenum">
              <a:rPr kern="0">
                <a:sym typeface="Helvetica Neue"/>
              </a:rPr>
              <a:pPr algn="ctr" latinLnBrk="0" hangingPunct="0"/>
              <a:t>‹#›</a:t>
            </a:fld>
            <a:endParaRPr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3204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  <p:sldLayoutId id="2147484336" r:id="rId13"/>
    <p:sldLayoutId id="2147484337" r:id="rId14"/>
    <p:sldLayoutId id="2147484338" r:id="rId15"/>
    <p:sldLayoutId id="2147484399" r:id="rId16"/>
    <p:sldLayoutId id="2147484428" r:id="rId17"/>
  </p:sldLayoutIdLst>
  <p:transition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2080344" y="1473200"/>
            <a:ext cx="8686153" cy="3911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당신은 사랑받기 위해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그리고 그사랑 전하기위해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주께서 택하시고 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이 땅에 심으셨네</a:t>
            </a:r>
            <a:b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</a:b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또 하나의 열매를 바라시며</a:t>
            </a: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</a:p>
        </p:txBody>
      </p:sp>
    </p:spTree>
    <p:extLst>
      <p:ext uri="{BB962C8B-B14F-4D97-AF65-F5344CB8AC3E}">
        <p14:creationId xmlns:p14="http://schemas.microsoft.com/office/powerpoint/2010/main" val="312484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2023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10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kumimoji="0" lang="en-US" altLang="ko-KR" sz="4000" b="0" i="0" u="none" strike="noStrike" kern="1200" cap="none" spc="0" normalizeH="0" baseline="0">
                <a:solidFill>
                  <a:srgbClr val="FFFFFF"/>
                </a:solidFill>
                <a:latin typeface="HY헤드라인M"/>
                <a:ea typeface="HY헤드라인M"/>
              </a:rPr>
              <a:t>22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스물 두 번째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681360" y="1614884"/>
            <a:ext cx="11097169" cy="3911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감사해요  깨닫지 못했었는데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내가 얼마나 소중한 존재라는 걸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태초부터 지금까지 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하나님의 사랑은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항상 날 향하고 있었다는 걸</a:t>
            </a: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</a:p>
        </p:txBody>
      </p:sp>
    </p:spTree>
    <p:extLst>
      <p:ext uri="{BB962C8B-B14F-4D97-AF65-F5344CB8AC3E}">
        <p14:creationId xmlns:p14="http://schemas.microsoft.com/office/powerpoint/2010/main" val="178140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2189485" y="1092200"/>
            <a:ext cx="8686153" cy="4673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고마워요 그 사랑을 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가르쳐준 당신께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주께서 허락하신 당신께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그리스도의 사랑으로 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더욱 섬기며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이제 나도 세상에 전하리라</a:t>
            </a: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</a:p>
        </p:txBody>
      </p:sp>
    </p:spTree>
    <p:extLst>
      <p:ext uri="{BB962C8B-B14F-4D97-AF65-F5344CB8AC3E}">
        <p14:creationId xmlns:p14="http://schemas.microsoft.com/office/powerpoint/2010/main" val="2380347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1871985" y="1473200"/>
            <a:ext cx="8686153" cy="3911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당신은 사랑받기 위해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그리고 그사랑 전하기위해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주께서 택하시고 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이 땅에 심으셨네</a:t>
            </a:r>
            <a:b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</a:b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또 하나의 열매를 바라시며</a:t>
            </a: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</a:p>
        </p:txBody>
      </p:sp>
    </p:spTree>
    <p:extLst>
      <p:ext uri="{BB962C8B-B14F-4D97-AF65-F5344CB8AC3E}">
        <p14:creationId xmlns:p14="http://schemas.microsoft.com/office/powerpoint/2010/main" val="947160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박기윤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82" y="1104718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2139" y="1851844"/>
            <a:ext cx="7848872" cy="2927791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</a:p>
          <a:p>
            <a:pPr lvl="0" algn="ctr">
              <a:defRPr/>
            </a:pPr>
            <a:r>
              <a:rPr lang="ko-KR" altLang="en-US" sz="5400" b="1">
                <a:solidFill>
                  <a:prstClr val="black"/>
                </a:solidFill>
                <a:latin typeface="HY중고딕"/>
                <a:ea typeface="HY중고딕"/>
              </a:rPr>
              <a:t>신명기 </a:t>
            </a:r>
            <a:r>
              <a:rPr lang="en-US" altLang="ko-KR" sz="5400" b="1">
                <a:solidFill>
                  <a:prstClr val="black"/>
                </a:solidFill>
                <a:latin typeface="HY중고딕"/>
                <a:ea typeface="HY중고딕"/>
              </a:rPr>
              <a:t>8</a:t>
            </a:r>
            <a:r>
              <a:rPr lang="ko-KR" altLang="en-US" sz="54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400" b="1">
                <a:solidFill>
                  <a:prstClr val="black"/>
                </a:solidFill>
                <a:latin typeface="HY중고딕"/>
                <a:ea typeface="HY중고딕"/>
              </a:rPr>
              <a:t>2</a:t>
            </a:r>
            <a:r>
              <a:rPr lang="ko-KR" altLang="en-US" sz="5400" b="1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671" y="626194"/>
            <a:ext cx="10647250" cy="547741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6000" b="1">
                <a:solidFill>
                  <a:prstClr val="black"/>
                </a:solidFill>
              </a:rPr>
              <a:t> </a:t>
            </a:r>
            <a:r>
              <a:rPr lang="ko-KR" altLang="en-US" sz="5500" b="1">
                <a:solidFill>
                  <a:srgbClr val="000000"/>
                </a:solidFill>
              </a:rPr>
              <a:t>성경봉독</a:t>
            </a:r>
            <a:r>
              <a:rPr lang="en-US" altLang="ko-KR" sz="5500" b="1">
                <a:solidFill>
                  <a:srgbClr val="000000"/>
                </a:solidFill>
              </a:rPr>
              <a:t>- </a:t>
            </a:r>
            <a:r>
              <a:rPr lang="ko-KR" altLang="en-US" sz="5500" b="1">
                <a:solidFill>
                  <a:srgbClr val="000000"/>
                </a:solidFill>
              </a:rPr>
              <a:t>신명기 </a:t>
            </a:r>
            <a:r>
              <a:rPr lang="en-US" altLang="ko-KR" sz="5500" b="1">
                <a:solidFill>
                  <a:srgbClr val="000000"/>
                </a:solidFill>
              </a:rPr>
              <a:t>8</a:t>
            </a:r>
            <a:r>
              <a:rPr lang="ko-KR" altLang="en-US" sz="5500" b="1">
                <a:solidFill>
                  <a:srgbClr val="000000"/>
                </a:solidFill>
              </a:rPr>
              <a:t>장</a:t>
            </a:r>
            <a:endParaRPr lang="ko-KR" altLang="en-US" sz="6000" b="1">
              <a:solidFill>
                <a:prstClr val="black"/>
              </a:solidFill>
            </a:endParaRPr>
          </a:p>
          <a:p>
            <a:pPr lvl="0">
              <a:buNone/>
              <a:defRPr/>
            </a:pPr>
            <a:r>
              <a:rPr lang="en-US" altLang="ko-KR" sz="5400" b="1" baseline="0">
                <a:solidFill>
                  <a:srgbClr val="000000"/>
                </a:solidFill>
              </a:rPr>
              <a:t>2</a:t>
            </a:r>
            <a:r>
              <a:rPr lang="ko-KR" altLang="en-US" sz="4800" b="1" baseline="0">
                <a:solidFill>
                  <a:srgbClr val="000000"/>
                </a:solidFill>
              </a:rPr>
              <a:t> 네 하나님 여호와께서 이 사십 년 동안에 네게 광야 길을 걷게 하신 것을 기억하라 이는 너를 낮추시며 너를 시험하사 네 마음이 어떠한지 그 명령</a:t>
            </a:r>
          </a:p>
          <a:p>
            <a:pPr lvl="0">
              <a:buNone/>
              <a:defRPr/>
            </a:pPr>
            <a:r>
              <a:rPr lang="ko-KR" altLang="en-US" sz="4800" b="1" baseline="0">
                <a:solidFill>
                  <a:srgbClr val="000000"/>
                </a:solidFill>
              </a:rPr>
              <a:t>을 지키는지 지키지 않는지 알려 </a:t>
            </a:r>
          </a:p>
          <a:p>
            <a:pPr lvl="0">
              <a:buNone/>
              <a:defRPr/>
            </a:pPr>
            <a:r>
              <a:rPr lang="ko-KR" altLang="en-US" sz="4800" b="1" baseline="0">
                <a:solidFill>
                  <a:srgbClr val="000000"/>
                </a:solidFill>
              </a:rPr>
              <a:t>하심이라</a:t>
            </a: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8761" y="2684380"/>
            <a:ext cx="7848872" cy="2466730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  </a:t>
            </a:r>
            <a:r>
              <a:rPr lang="ko-KR" altLang="en-US" sz="5200" b="1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이스라엘 광야학교</a:t>
            </a: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이야기</a:t>
            </a:r>
          </a:p>
          <a:p>
            <a:pPr lvl="0" algn="ctr"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이라임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333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7854" y="1337101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</a:rPr>
              <a:t>가득하기를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기도합니다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2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달란트잔</a:t>
            </a:r>
            <a:r>
              <a:rPr lang="ko-KR" altLang="en-US" sz="3200" b="1" dirty="0" err="1">
                <a:solidFill>
                  <a:prstClr val="black"/>
                </a:solidFill>
              </a:rPr>
              <a:t>치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가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10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28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10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시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~12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시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진행됩니다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</a:rPr>
            </a:br>
            <a:r>
              <a:rPr lang="en-US" altLang="ko-KR" sz="2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출석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1,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요절암송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1,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전도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10,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대회참석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5,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칭찬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1)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539750" indent="-539750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3. 11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4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토요문화기행</a:t>
            </a:r>
            <a:r>
              <a:rPr lang="en-US" altLang="ko-KR" sz="3200" b="1" dirty="0">
                <a:solidFill>
                  <a:prstClr val="black"/>
                </a:solidFill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</a:rPr>
              <a:t>국립과천과학관</a:t>
            </a:r>
            <a:r>
              <a:rPr lang="en-US" altLang="ko-KR" sz="3200" b="1" dirty="0">
                <a:solidFill>
                  <a:prstClr val="black"/>
                </a:solidFill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신청바랍니다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539750" indent="-539750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   11</a:t>
            </a:r>
            <a:r>
              <a:rPr lang="ko-KR" altLang="en-US" sz="3200" b="1" dirty="0">
                <a:solidFill>
                  <a:prstClr val="black"/>
                </a:solidFill>
              </a:rPr>
              <a:t>월</a:t>
            </a:r>
            <a:r>
              <a:rPr lang="en-US" altLang="ko-KR" sz="3200" b="1" dirty="0">
                <a:solidFill>
                  <a:prstClr val="black"/>
                </a:solidFill>
              </a:rPr>
              <a:t>6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~</a:t>
            </a:r>
            <a:r>
              <a:rPr lang="en-US" altLang="ko-KR" sz="3200" b="1" dirty="0">
                <a:solidFill>
                  <a:prstClr val="black"/>
                </a:solidFill>
              </a:rPr>
              <a:t>8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 </a:t>
            </a:r>
            <a:r>
              <a:rPr lang="ko-KR" altLang="en-US" sz="3200" b="1" dirty="0">
                <a:solidFill>
                  <a:prstClr val="black"/>
                </a:solidFill>
              </a:rPr>
              <a:t>어린이 역사기행</a:t>
            </a:r>
            <a:r>
              <a:rPr lang="en-US" altLang="ko-KR" sz="2800" b="1" dirty="0">
                <a:solidFill>
                  <a:prstClr val="black"/>
                </a:solidFill>
              </a:rPr>
              <a:t>(</a:t>
            </a:r>
            <a:r>
              <a:rPr lang="ko-KR" altLang="en-US" sz="2800" b="1" dirty="0">
                <a:solidFill>
                  <a:prstClr val="black"/>
                </a:solidFill>
              </a:rPr>
              <a:t>근대사</a:t>
            </a:r>
            <a:r>
              <a:rPr lang="en-US" altLang="ko-KR" sz="2800" b="1" dirty="0">
                <a:solidFill>
                  <a:prstClr val="black"/>
                </a:solidFill>
              </a:rPr>
              <a:t>-</a:t>
            </a:r>
            <a:r>
              <a:rPr lang="ko-KR" altLang="en-US" sz="2800" b="1" dirty="0">
                <a:solidFill>
                  <a:prstClr val="black"/>
                </a:solidFill>
              </a:rPr>
              <a:t>서울</a:t>
            </a:r>
            <a:r>
              <a:rPr lang="en-US" altLang="ko-KR" sz="2800" b="1" dirty="0">
                <a:solidFill>
                  <a:prstClr val="black"/>
                </a:solidFill>
              </a:rPr>
              <a:t>) </a:t>
            </a:r>
            <a:r>
              <a:rPr lang="ko-KR" altLang="en-US" sz="3200" b="1" dirty="0">
                <a:solidFill>
                  <a:prstClr val="black"/>
                </a:solidFill>
              </a:rPr>
              <a:t>신청바랍니다 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다음주는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성만찬예배이며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11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5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예배위원은 사회 김현경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선생님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대표기도 김태호 어린이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헌금기도 </a:t>
            </a:r>
            <a:r>
              <a:rPr lang="ko-KR" altLang="en-US" sz="3200" b="1" spc="-100" dirty="0" err="1" smtClean="0">
                <a:solidFill>
                  <a:prstClr val="black"/>
                </a:solidFill>
              </a:rPr>
              <a:t>최예서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어린이 입니다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.</a:t>
            </a: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963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5" y="197319"/>
            <a:ext cx="10664307" cy="66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45863" y="4229610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13" y="1854710"/>
            <a:ext cx="9869964" cy="460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180373" y="3773966"/>
            <a:ext cx="9767553" cy="288253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04_레이어 41.jpg" descr="2023 _0004_레이어 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894621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03_레이어 42.jpg" descr="2023 _0003_레이어 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19617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02_레이어 43.jpg" descr="2023 _0002_레이어 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55638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19_레이어 26.jpg" descr="2023 _0019_레이어 2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121466511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18_레이어 27.jpg" descr="2023 _0018_레이어 27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2414945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691282" y="1473200"/>
            <a:ext cx="10501854" cy="3911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감사해요  깨닫지 못했었는데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내가 얼마나 소중한 존재라는 걸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태초부터 지금까지 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하나님의 사랑은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항상 날 향하고 있었다는 </a:t>
            </a:r>
            <a:r>
              <a:rPr lang="ko-KR" altLang="en-US" sz="47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걸</a:t>
            </a: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</a:p>
        </p:txBody>
      </p:sp>
    </p:spTree>
    <p:extLst>
      <p:ext uri="{BB962C8B-B14F-4D97-AF65-F5344CB8AC3E}">
        <p14:creationId xmlns:p14="http://schemas.microsoft.com/office/powerpoint/2010/main" val="161919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2169641" y="1044574"/>
            <a:ext cx="8686153" cy="47688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고마워요 그 사랑을 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가르쳐준 당신께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주께서 허락하신 당신께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그리스도의 사랑으로 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더욱 섬기며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이제 나도 세상에 전하리라</a:t>
            </a: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</a:p>
        </p:txBody>
      </p:sp>
    </p:spTree>
    <p:extLst>
      <p:ext uri="{BB962C8B-B14F-4D97-AF65-F5344CB8AC3E}">
        <p14:creationId xmlns:p14="http://schemas.microsoft.com/office/powerpoint/2010/main" val="320949477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6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3200" b="0" i="0" u="none" strike="noStrike" cap="none" spc="0" normalizeH="0" baseline="0"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spDef>
    <a:lnDef>
      <a:spPr>
        <a:noFill/>
        <a:ln w="25400" cap="flat">
          <a:solidFill>
            <a:srgbClr val="000000"/>
          </a:solidFill>
          <a:prstDash val="solid"/>
          <a:miter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lnDef>
    <a:txDef>
      <a:spPr>
        <a:noFill/>
        <a:ln w="12700" cap="flat">
          <a:noFill/>
          <a:miter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2400" b="0" i="0" u="none" strike="noStrike" cap="none" spc="0" normalizeH="0" baseline="0"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txDef>
  </a:objectDefaults>
  <a:extraClrSchemeLst/>
</a:theme>
</file>

<file path=ppt/theme/theme6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430</Words>
  <Application>Microsoft Office PowerPoint</Application>
  <PresentationFormat>사용자 지정</PresentationFormat>
  <Paragraphs>144</Paragraphs>
  <Slides>32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32</vt:i4>
      </vt:variant>
    </vt:vector>
  </HeadingPairs>
  <TitlesOfParts>
    <vt:vector size="38" baseType="lpstr">
      <vt:lpstr>Office 테마</vt:lpstr>
      <vt:lpstr>7_Office 테마</vt:lpstr>
      <vt:lpstr>2_파형</vt:lpstr>
      <vt:lpstr>3_Office 테마</vt:lpstr>
      <vt:lpstr>26_BasicWhite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156</cp:revision>
  <dcterms:created xsi:type="dcterms:W3CDTF">2022-06-11T10:00:30Z</dcterms:created>
  <dcterms:modified xsi:type="dcterms:W3CDTF">2023-10-21T15:48:30Z</dcterms:modified>
  <cp:version/>
</cp:coreProperties>
</file>