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  <p:sldMasterId id="2147485062" r:id="rId9"/>
  </p:sldMasterIdLst>
  <p:notesMasterIdLst>
    <p:notesMasterId r:id="rId44"/>
  </p:notesMasterIdLst>
  <p:sldIdLst>
    <p:sldId id="1998" r:id="rId10"/>
    <p:sldId id="3545" r:id="rId11"/>
    <p:sldId id="3499" r:id="rId12"/>
    <p:sldId id="3528" r:id="rId13"/>
    <p:sldId id="3548" r:id="rId14"/>
    <p:sldId id="3549" r:id="rId15"/>
    <p:sldId id="3262" r:id="rId16"/>
    <p:sldId id="3263" r:id="rId17"/>
    <p:sldId id="3264" r:id="rId18"/>
    <p:sldId id="3265" r:id="rId19"/>
    <p:sldId id="3266" r:id="rId20"/>
    <p:sldId id="3274" r:id="rId21"/>
    <p:sldId id="3552" r:id="rId22"/>
    <p:sldId id="3553" r:id="rId23"/>
    <p:sldId id="2614" r:id="rId24"/>
    <p:sldId id="2547" r:id="rId25"/>
    <p:sldId id="2548" r:id="rId26"/>
    <p:sldId id="2549" r:id="rId27"/>
    <p:sldId id="2550" r:id="rId28"/>
    <p:sldId id="3558" r:id="rId29"/>
    <p:sldId id="3559" r:id="rId30"/>
    <p:sldId id="2915" r:id="rId31"/>
    <p:sldId id="3067" r:id="rId32"/>
    <p:sldId id="3068" r:id="rId33"/>
    <p:sldId id="3560" r:id="rId34"/>
    <p:sldId id="3561" r:id="rId35"/>
    <p:sldId id="3069" r:id="rId36"/>
    <p:sldId id="2919" r:id="rId37"/>
    <p:sldId id="2922" r:id="rId38"/>
    <p:sldId id="2641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22" autoAdjust="0"/>
  </p:normalViewPr>
  <p:slideViewPr>
    <p:cSldViewPr snapToGrid="0">
      <p:cViewPr>
        <p:scale>
          <a:sx n="90" d="100"/>
          <a:sy n="90" d="100"/>
        </p:scale>
        <p:origin x="-1146" y="-5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3BF6F2-C45D-BC63-5AEA-A013CD097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19CC51D4-1F75-D17E-655B-323878B61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41E17F11-2807-0EC8-132F-81EA01026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0154E172-8104-84A5-1612-7EE0BB4E6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51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C77B53-DFA5-9EF7-ED63-A1A7F5F9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83A53BF9-ED23-7F63-4966-28C80185C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BF65627F-F635-B702-75ED-F0DB63E1A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C703112-0A63-85A3-92DE-A533999D6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56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87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42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1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3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87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9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6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7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6" y="2032907"/>
            <a:ext cx="101590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주님 험한 십자가를 지고 우리의 모든 죄를 대신 지셨죠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말할 수 없는 아픔들보다 더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우리를 사랑하심 더 깊죠</a:t>
            </a: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</a:p>
        </p:txBody>
      </p:sp>
    </p:spTree>
    <p:extLst>
      <p:ext uri="{BB962C8B-B14F-4D97-AF65-F5344CB8AC3E}">
        <p14:creationId xmlns:p14="http://schemas.microsoft.com/office/powerpoint/2010/main" val="45547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13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여섯 번째 </a:t>
            </a:r>
            <a:r>
              <a:rPr kumimoji="1" lang="en-US" altLang="ko-KR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•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종려주일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15093D-4E28-F98D-D40F-3C05DE9565AD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나는 예배자 입니다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24692" y="153617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나는 하나님을 예배하는 </a:t>
            </a:r>
          </a:p>
          <a:p>
            <a:pPr algn="ctr"/>
            <a:r>
              <a:rPr lang="ko-KR" altLang="en-US" sz="6000" b="1" dirty="0"/>
              <a:t>예배자 입니다</a:t>
            </a:r>
          </a:p>
          <a:p>
            <a:pPr algn="ctr"/>
            <a:r>
              <a:rPr lang="ko-KR" altLang="en-US" sz="6000" b="1" dirty="0"/>
              <a:t>내가 서 있는 곳 어디서나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57" y="326571"/>
            <a:ext cx="24737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나는 예배자 입니다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51114" y="1547631"/>
            <a:ext cx="11013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내 영혼 거룩한 은혜를 향하여</a:t>
            </a:r>
          </a:p>
          <a:p>
            <a:pPr algn="ctr"/>
            <a:r>
              <a:rPr lang="ko-KR" altLang="en-US" sz="6000" b="1" dirty="0"/>
              <a:t>내 마음 완전한 하나님 향하여</a:t>
            </a:r>
          </a:p>
          <a:p>
            <a:pPr algn="ctr"/>
            <a:r>
              <a:rPr lang="ko-KR" altLang="en-US" sz="6000" b="1" dirty="0"/>
              <a:t>이곳에서 바로 이 시간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3949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박시원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2~5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요한복음 </a:t>
            </a:r>
            <a:r>
              <a:rPr lang="en-US" altLang="ko-KR" sz="6000" b="1" dirty="0">
                <a:solidFill>
                  <a:srgbClr val="000000"/>
                </a:solidFill>
              </a:rPr>
              <a:t>13</a:t>
            </a:r>
            <a:r>
              <a:rPr lang="ko-KR" altLang="en-US" sz="60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713948"/>
            <a:ext cx="11201400" cy="4555089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/>
              <a:t>2</a:t>
            </a:r>
            <a:r>
              <a:rPr lang="ko-KR" altLang="en-US" sz="5800" b="1" dirty="0"/>
              <a:t>마귀가 벌써 시몬의 아들 </a:t>
            </a:r>
            <a:r>
              <a:rPr lang="ko-KR" altLang="en-US" sz="5800" b="1" dirty="0" err="1"/>
              <a:t>가룟</a:t>
            </a:r>
            <a:r>
              <a:rPr lang="ko-KR" altLang="en-US" sz="5800" b="1" dirty="0"/>
              <a:t> 유다의 마음에 예수를 팔려는 생각을 넣었더라</a:t>
            </a:r>
            <a:r>
              <a:rPr lang="en-US" altLang="ko-KR" sz="5800" b="1" dirty="0"/>
              <a:t> 3</a:t>
            </a:r>
            <a:r>
              <a:rPr lang="ko-KR" altLang="en-US" sz="5800" b="1" dirty="0"/>
              <a:t>저녁 먹는 중 예수는 아버지께서 모든 것을 </a:t>
            </a:r>
            <a:endParaRPr lang="en-US" altLang="ko-KR" sz="5800" b="1" dirty="0"/>
          </a:p>
          <a:p>
            <a:pPr lvl="0">
              <a:defRPr/>
            </a:pPr>
            <a:r>
              <a:rPr lang="ko-KR" altLang="en-US" sz="5800" b="1" dirty="0"/>
              <a:t>자기 손에 맡기신 것과 또</a:t>
            </a:r>
            <a:endParaRPr lang="en-US" altLang="ko-KR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8CE424-9886-DE30-C5CC-700C94A3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ACDCB71-EBE0-BC04-24C2-84B1BDD3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D6BCB8F-94B3-0148-BAD8-C3B6C07556E1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BF943BE7-E3A3-0530-43D7-9F49A9986046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E7FDD6-73E0-61A3-6D0B-EA3ED172E304}"/>
              </a:ext>
            </a:extLst>
          </p:cNvPr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요한복음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13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xmlns="" id="{362DB87E-1F39-1334-EDD6-F96324FB72E6}"/>
              </a:ext>
            </a:extLst>
          </p:cNvPr>
          <p:cNvSpPr txBox="1"/>
          <p:nvPr/>
        </p:nvSpPr>
        <p:spPr>
          <a:xfrm>
            <a:off x="683077" y="1692913"/>
            <a:ext cx="11201400" cy="4555089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자기가 하나님께로 </a:t>
            </a:r>
            <a:r>
              <a:rPr kumimoji="0" lang="ko-KR" alt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부터</a:t>
            </a: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오셨다가 하나님께로 돌아가실 것을 아시고 </a:t>
            </a:r>
            <a:r>
              <a:rPr kumimoji="0" lang="en-US" altLang="ko-KR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저녁 잡수시던 자리에서 일어나 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겉옷을 벗고 수건을 </a:t>
            </a:r>
            <a:endParaRPr lang="en-US" altLang="ko-KR" sz="5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8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가져다가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허리에 두르시고</a:t>
            </a:r>
          </a:p>
        </p:txBody>
      </p:sp>
    </p:spTree>
    <p:extLst>
      <p:ext uri="{BB962C8B-B14F-4D97-AF65-F5344CB8AC3E}">
        <p14:creationId xmlns:p14="http://schemas.microsoft.com/office/powerpoint/2010/main" val="33548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4E8241-4BE6-BD87-12A7-9821DAD9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B8FB264-2316-8654-1FE6-DBFEA622C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FABB51F-E0DD-8634-310F-8E9418638765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173D2909-0B1E-5A96-2D52-254F79A3FAC0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6EF98C-1D62-3393-4E6D-013F2DB52042}"/>
              </a:ext>
            </a:extLst>
          </p:cNvPr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요한복음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13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xmlns="" id="{A4535DD8-C94F-7A1A-8792-A4FB6B93752C}"/>
              </a:ext>
            </a:extLst>
          </p:cNvPr>
          <p:cNvSpPr txBox="1"/>
          <p:nvPr/>
        </p:nvSpPr>
        <p:spPr>
          <a:xfrm>
            <a:off x="683079" y="1753360"/>
            <a:ext cx="11374242" cy="2769985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이에 대야에 물을 떠서 제자들</a:t>
            </a:r>
            <a:endParaRPr lang="en-US" altLang="ko-KR" sz="5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의 </a:t>
            </a:r>
            <a:r>
              <a:rPr lang="ko-KR" altLang="en-US" sz="58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발을 씻으시고 </a:t>
            </a:r>
            <a:r>
              <a:rPr lang="ko-KR" altLang="en-US" sz="5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그 두르신 수건으로 닦기를 시작하여 </a:t>
            </a:r>
            <a:endParaRPr kumimoji="0" lang="ko-KR" altLang="en-US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966" y="1105786"/>
            <a:ext cx="7919579" cy="54168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400" b="1" dirty="0">
                <a:latin typeface="HY그래픽M"/>
                <a:ea typeface="HY그래픽M"/>
              </a:rPr>
              <a:t>“</a:t>
            </a:r>
            <a:r>
              <a:rPr lang="ko-KR" altLang="en-US" sz="5400" b="1" dirty="0">
                <a:latin typeface="HY그래픽M"/>
                <a:ea typeface="HY그래픽M"/>
              </a:rPr>
              <a:t>제자의 발을 </a:t>
            </a:r>
            <a:endParaRPr lang="en-US" altLang="ko-KR" sz="54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>
                <a:latin typeface="HY그래픽M"/>
                <a:ea typeface="HY그래픽M"/>
              </a:rPr>
              <a:t>씻기신 </a:t>
            </a:r>
            <a:r>
              <a:rPr lang="ko-KR" altLang="en-US" sz="5400" b="1" dirty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en-US" altLang="ko-KR" sz="54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신민하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호호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즐겁게 인사해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우리는 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주의 자비가 내려와 내려와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주의 자비가 봄비같이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쥐의 자비가 내려와 나를 덮네</a:t>
            </a:r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자비하심과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은혜로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나는 영원히 춤추리</a:t>
            </a:r>
            <a:endParaRPr lang="en-US" altLang="ko-KR" sz="5400" b="1" dirty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16864</TotalTime>
  <Words>464</Words>
  <Application>Microsoft Office PowerPoint</Application>
  <PresentationFormat>사용자 지정</PresentationFormat>
  <Paragraphs>159</Paragraphs>
  <Slides>34</Slides>
  <Notes>29</Notes>
  <HiddenSlides>2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34</vt:i4>
      </vt:variant>
    </vt:vector>
  </HeadingPairs>
  <TitlesOfParts>
    <vt:vector size="43" baseType="lpstr"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10_Office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351</cp:revision>
  <dcterms:created xsi:type="dcterms:W3CDTF">2022-06-11T10:00:30Z</dcterms:created>
  <dcterms:modified xsi:type="dcterms:W3CDTF">2025-04-12T10:40:59Z</dcterms:modified>
  <cp:version/>
</cp:coreProperties>
</file>