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70" r:id="rId9"/>
  </p:sldMasterIdLst>
  <p:notesMasterIdLst>
    <p:notesMasterId r:id="rId50"/>
  </p:notesMasterIdLst>
  <p:sldIdLst>
    <p:sldId id="1998" r:id="rId10"/>
    <p:sldId id="2753" r:id="rId11"/>
    <p:sldId id="2585" r:id="rId12"/>
    <p:sldId id="2586" r:id="rId13"/>
    <p:sldId id="2806" r:id="rId14"/>
    <p:sldId id="2807" r:id="rId15"/>
    <p:sldId id="2808" r:id="rId16"/>
    <p:sldId id="2809" r:id="rId17"/>
    <p:sldId id="2810" r:id="rId18"/>
    <p:sldId id="2811" r:id="rId19"/>
    <p:sldId id="2812" r:id="rId20"/>
    <p:sldId id="2813" r:id="rId21"/>
    <p:sldId id="2814" r:id="rId22"/>
    <p:sldId id="2815" r:id="rId23"/>
    <p:sldId id="2816" r:id="rId24"/>
    <p:sldId id="2817" r:id="rId25"/>
    <p:sldId id="2614" r:id="rId26"/>
    <p:sldId id="2547" r:id="rId27"/>
    <p:sldId id="2548" r:id="rId28"/>
    <p:sldId id="2549" r:id="rId29"/>
    <p:sldId id="2550" r:id="rId30"/>
    <p:sldId id="2818" r:id="rId31"/>
    <p:sldId id="2819" r:id="rId32"/>
    <p:sldId id="2820" r:id="rId33"/>
    <p:sldId id="2821" r:id="rId34"/>
    <p:sldId id="2822" r:id="rId35"/>
    <p:sldId id="2823" r:id="rId36"/>
    <p:sldId id="2824" r:id="rId37"/>
    <p:sldId id="2445" r:id="rId38"/>
    <p:sldId id="2553" r:id="rId39"/>
    <p:sldId id="2634" r:id="rId40"/>
    <p:sldId id="2825" r:id="rId41"/>
    <p:sldId id="2312" r:id="rId42"/>
    <p:sldId id="2768" r:id="rId43"/>
    <p:sldId id="2315" r:id="rId44"/>
    <p:sldId id="2641" r:id="rId45"/>
    <p:sldId id="1932" r:id="rId46"/>
    <p:sldId id="1933" r:id="rId47"/>
    <p:sldId id="1934" r:id="rId48"/>
    <p:sldId id="2363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놀라운 그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내가 아직 몰랐었나 봐요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나를 만드시고 나를 빚으신 후에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보기에 심히 좋았다고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말씀하신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6748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아빠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381415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위대한 그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이제 나도 느낄 수 있어요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아무 조건도 없는 사랑으로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자기의 아들 독생자를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내어주신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896331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아빠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전하겠어요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792436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신실하신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하늘아빠  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 속에 심겨진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주의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375700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168019"/>
            <a:ext cx="11021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375700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1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다섯 번째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어린이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484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570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3896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2442300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3929384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1844022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843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843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2303080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이가연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잠언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11~12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잠언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13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lvl="0" fontAlgn="base"/>
            <a:endParaRPr lang="en-US" altLang="ko-KR" sz="6000" b="1" dirty="0" smtClean="0"/>
          </a:p>
          <a:p>
            <a:pPr lvl="0" fontAlgn="base"/>
            <a:r>
              <a:rPr lang="en-US" altLang="ko-KR" sz="6000" b="1" dirty="0" smtClean="0"/>
              <a:t>11</a:t>
            </a:r>
            <a:r>
              <a:rPr lang="ko-KR" altLang="en-US" sz="6000" b="1" dirty="0"/>
              <a:t>내 아들아 여호와의 징계를 경히 여기지 말라 그 꾸지람을 싫어하지 말라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57246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잠언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13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lvl="0" fontAlgn="base"/>
            <a:endParaRPr lang="en-US" altLang="ko-KR" sz="6000" b="1" dirty="0" smtClean="0"/>
          </a:p>
          <a:p>
            <a:pPr lvl="0" fontAlgn="base"/>
            <a:r>
              <a:rPr lang="en-US" altLang="ko-KR" sz="6000" b="1" dirty="0"/>
              <a:t>12</a:t>
            </a:r>
            <a:r>
              <a:rPr lang="ko-KR" altLang="en-US" sz="6000" b="1" dirty="0"/>
              <a:t>대저 여호와께서 그 사랑하시는 자를 징계하시기를 마치 아비가 그 기뻐하는 아들을 </a:t>
            </a:r>
            <a:endParaRPr lang="en-US" altLang="ko-KR" sz="6000" b="1" dirty="0" smtClean="0"/>
          </a:p>
          <a:p>
            <a:pPr lvl="0" fontAlgn="base"/>
            <a:r>
              <a:rPr lang="ko-KR" altLang="en-US" sz="6000" b="1" dirty="0" smtClean="0"/>
              <a:t>징계함 </a:t>
            </a:r>
            <a:r>
              <a:rPr lang="ko-KR" altLang="en-US" sz="6000" b="1" dirty="0"/>
              <a:t>같이 </a:t>
            </a:r>
            <a:r>
              <a:rPr lang="ko-KR" altLang="en-US" sz="6000" b="1" dirty="0" err="1"/>
              <a:t>하시느니라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52802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가장 귀한 선물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한유은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600</Words>
  <Application>Microsoft Office PowerPoint</Application>
  <PresentationFormat>사용자 지정</PresentationFormat>
  <Paragraphs>164</Paragraphs>
  <Slides>40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40</vt:i4>
      </vt:variant>
    </vt:vector>
  </HeadingPairs>
  <TitlesOfParts>
    <vt:vector size="46" baseType="lpstr">
      <vt:lpstr>Office 테마</vt:lpstr>
      <vt:lpstr>7_Office 테마</vt:lpstr>
      <vt:lpstr>1_Office 테마</vt:lpstr>
      <vt:lpstr>2_파형</vt:lpstr>
      <vt:lpstr>3_Office 테마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95</cp:revision>
  <dcterms:created xsi:type="dcterms:W3CDTF">2022-06-11T10:00:30Z</dcterms:created>
  <dcterms:modified xsi:type="dcterms:W3CDTF">2023-05-06T08:58:42Z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