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801" r:id="rId3"/>
    <p:sldMasterId id="2147483826" r:id="rId4"/>
    <p:sldMasterId id="2147483839" r:id="rId5"/>
    <p:sldMasterId id="2147483865" r:id="rId6"/>
    <p:sldMasterId id="2147483878" r:id="rId7"/>
    <p:sldMasterId id="2147483891" r:id="rId8"/>
    <p:sldMasterId id="2147483904" r:id="rId9"/>
  </p:sldMasterIdLst>
  <p:notesMasterIdLst>
    <p:notesMasterId r:id="rId44"/>
  </p:notesMasterIdLst>
  <p:sldIdLst>
    <p:sldId id="1998" r:id="rId10"/>
    <p:sldId id="2478" r:id="rId11"/>
    <p:sldId id="2585" r:id="rId12"/>
    <p:sldId id="2586" r:id="rId13"/>
    <p:sldId id="2604" r:id="rId14"/>
    <p:sldId id="2605" r:id="rId15"/>
    <p:sldId id="2606" r:id="rId16"/>
    <p:sldId id="2596" r:id="rId17"/>
    <p:sldId id="2597" r:id="rId18"/>
    <p:sldId id="2598" r:id="rId19"/>
    <p:sldId id="2599" r:id="rId20"/>
    <p:sldId id="2600" r:id="rId21"/>
    <p:sldId id="2607" r:id="rId22"/>
    <p:sldId id="2608" r:id="rId23"/>
    <p:sldId id="2547" r:id="rId24"/>
    <p:sldId id="2548" r:id="rId25"/>
    <p:sldId id="2549" r:id="rId26"/>
    <p:sldId id="2550" r:id="rId27"/>
    <p:sldId id="2609" r:id="rId28"/>
    <p:sldId id="2610" r:id="rId29"/>
    <p:sldId id="2611" r:id="rId30"/>
    <p:sldId id="2445" r:id="rId31"/>
    <p:sldId id="2553" r:id="rId32"/>
    <p:sldId id="2527" r:id="rId33"/>
    <p:sldId id="2312" r:id="rId34"/>
    <p:sldId id="2612" r:id="rId35"/>
    <p:sldId id="2613" r:id="rId36"/>
    <p:sldId id="2315" r:id="rId37"/>
    <p:sldId id="1125" r:id="rId38"/>
    <p:sldId id="2006" r:id="rId39"/>
    <p:sldId id="1932" r:id="rId40"/>
    <p:sldId id="1933" r:id="rId41"/>
    <p:sldId id="1934" r:id="rId42"/>
    <p:sldId id="2363" r:id="rId4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1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-114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2022-09-03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29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11545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772994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18683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366021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006322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05586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703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9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9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4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32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91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6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9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9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958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7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50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66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42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69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22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79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9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51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323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30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26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155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18497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2541089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159547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0441514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831805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759911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2022-09-03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3191927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9500866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81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0224120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68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89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973021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5778272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5100491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8041733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2398978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1768340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75549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2022-09-03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0532040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0467478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2631021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6382819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74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340618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61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82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0828358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9881308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2250544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538670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074864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2022-09-03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3512522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4322594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4645348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4760828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3323199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5325946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9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0819372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6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7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8985537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427484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389384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2022-09-03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6866738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600463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8397504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6868590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3164629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8372231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567583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5773734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6940150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396827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2022-09-03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6384358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7887634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758668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991145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621836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169688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26381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872451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857128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67402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2022-09-03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9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81790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6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7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078086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227569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87244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972943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127331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865778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949220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066522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30032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2022-09-03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611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611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611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2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50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41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44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35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69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148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06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27" y="1052739"/>
            <a:ext cx="1841281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29_레이어 15.jpg" descr="2022 가사_0029_레이어 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1229682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01_레이어 47.jpg" descr="2022 가사_0001_레이어 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3446886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08_레이어 36.jpg" descr="2022 가사_0008_레이어 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0319488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5_레이어 9.jpg" descr="2022 가사_0035_레이어 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3693359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4_레이어 10.jpg" descr="2022 가사_0034_레이어 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1344631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21_레이어 23.jpg" descr="2022 가사_0021_레이어 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9211827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20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93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20_레이어 24.jpg" descr="2022 가사_0020_레이어 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544534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19_레이어 25.jpg" descr="2022 가사_0019_레이어 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1369916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김성준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130E8E-C5E7-4099-AC32-B2FCCD830F10}"/>
              </a:ext>
            </a:extLst>
          </p:cNvPr>
          <p:cNvSpPr txBox="1"/>
          <p:nvPr/>
        </p:nvSpPr>
        <p:spPr>
          <a:xfrm>
            <a:off x="2181702" y="2060038"/>
            <a:ext cx="7848872" cy="244680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100" b="1" dirty="0" err="1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사무엘상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16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7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9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408" y="692710"/>
            <a:ext cx="11104294" cy="5632291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</a:t>
            </a:r>
            <a:r>
              <a:rPr lang="ko-KR" altLang="en-US" sz="5000" b="1" dirty="0">
                <a:solidFill>
                  <a:prstClr val="black"/>
                </a:solidFill>
              </a:rPr>
              <a:t>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</a:t>
            </a:r>
            <a:r>
              <a:rPr lang="en-US" altLang="ko-KR" sz="5100" b="1" dirty="0">
                <a:solidFill>
                  <a:prstClr val="black"/>
                </a:solidFill>
              </a:rPr>
              <a:t>  </a:t>
            </a:r>
            <a:r>
              <a:rPr lang="ko-KR" altLang="en-US" sz="5100" b="1" dirty="0" err="1" smtClean="0">
                <a:solidFill>
                  <a:prstClr val="black"/>
                </a:solidFill>
              </a:rPr>
              <a:t>사무엘상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16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장</a:t>
            </a:r>
            <a:endParaRPr lang="en-US" altLang="ko-KR" sz="6600" b="1" dirty="0">
              <a:solidFill>
                <a:prstClr val="black"/>
              </a:solidFill>
            </a:endParaRPr>
          </a:p>
          <a:p>
            <a:r>
              <a:rPr lang="en-US" altLang="ko-KR" sz="5000" b="1" dirty="0" smtClean="0">
                <a:solidFill>
                  <a:prstClr val="black"/>
                </a:solidFill>
              </a:rPr>
              <a:t>7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여호와께서 </a:t>
            </a:r>
            <a:r>
              <a:rPr lang="ko-KR" altLang="en-US" sz="5000" b="1" dirty="0" err="1" smtClean="0">
                <a:solidFill>
                  <a:prstClr val="black"/>
                </a:solidFill>
              </a:rPr>
              <a:t>사무엘에게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 이르시되 그의 용모와 키를 보지 말라 내가</a:t>
            </a:r>
            <a:r>
              <a:rPr lang="en-US" altLang="ko-KR" sz="5000" b="1" dirty="0">
                <a:solidFill>
                  <a:prstClr val="black"/>
                </a:solidFill>
              </a:rPr>
              <a:t>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이미 그를 버렸노라 내가 보는 것은 사람과 같지 아니하니 사람은 외모를 보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err="1" smtClean="0">
                <a:solidFill>
                  <a:prstClr val="black"/>
                </a:solidFill>
              </a:rPr>
              <a:t>거니와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 나 여호와는 중심을 </a:t>
            </a:r>
            <a:r>
              <a:rPr lang="ko-KR" altLang="en-US" sz="5000" b="1" dirty="0" err="1" smtClean="0">
                <a:solidFill>
                  <a:prstClr val="black"/>
                </a:solidFill>
              </a:rPr>
              <a:t>보느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err="1" smtClean="0">
                <a:solidFill>
                  <a:prstClr val="black"/>
                </a:solidFill>
              </a:rPr>
              <a:t>니라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 하시더라</a:t>
            </a:r>
            <a:endParaRPr lang="en-US" altLang="ko-KR" sz="5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510783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25808" y="2178874"/>
            <a:ext cx="7848872" cy="341630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60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중심을 보시는 하나님</a:t>
            </a:r>
            <a:r>
              <a:rPr lang="en-US" altLang="ko-KR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/>
            </a:r>
            <a:br>
              <a:rPr lang="en-US" altLang="ko-KR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</a:br>
            <a:endParaRPr lang="en-US" altLang="ko-KR" sz="52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원근희 장로님</a:t>
            </a: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5_레이어 9.jpg" descr="2022 가사_0035_레이어 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51" y="5661580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89850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4_레이어 10.jpg" descr="2022 가사_0034_레이어 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51" y="5625886"/>
            <a:ext cx="8937625" cy="1909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745700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신민하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5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288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100" y="134145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100" y="314171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100" y="4942177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67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49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18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85192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595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260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67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49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11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527485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21_레이어 23.jpg" descr="2022 가사_0021_레이어 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6403639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20_레이어 24.jpg" descr="2022 가사_0020_레이어 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6597076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19_레이어 25.jpg" descr="2022 가사_0019_레이어 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6696438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1_레이어 13.jpg" descr="2022 가사_0031_레이어 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4769077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0_레이어 14.jpg" descr="2022 가사_0030_레이어 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2426479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6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279</Words>
  <Application>Microsoft Office PowerPoint</Application>
  <PresentationFormat>사용자 지정</PresentationFormat>
  <Paragraphs>104</Paragraphs>
  <Slides>34</Slides>
  <Notes>13</Notes>
  <HiddenSlides>0</HiddenSlides>
  <MMClips>0</MMClips>
  <ScaleCrop>false</ScaleCrop>
  <HeadingPairs>
    <vt:vector size="4" baseType="variant">
      <vt:variant>
        <vt:lpstr>테마</vt:lpstr>
      </vt:variant>
      <vt:variant>
        <vt:i4>9</vt:i4>
      </vt:variant>
      <vt:variant>
        <vt:lpstr>슬라이드 제목</vt:lpstr>
      </vt:variant>
      <vt:variant>
        <vt:i4>34</vt:i4>
      </vt:variant>
    </vt:vector>
  </HeadingPairs>
  <TitlesOfParts>
    <vt:vector size="43" baseType="lpstr">
      <vt:lpstr>Office 테마</vt:lpstr>
      <vt:lpstr>7_Office 테마</vt:lpstr>
      <vt:lpstr>1_Office 테마</vt:lpstr>
      <vt:lpstr>2_White</vt:lpstr>
      <vt:lpstr>6_White</vt:lpstr>
      <vt:lpstr>White</vt:lpstr>
      <vt:lpstr>1_White</vt:lpstr>
      <vt:lpstr>4_White</vt:lpstr>
      <vt:lpstr>5_White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sw931</cp:lastModifiedBy>
  <cp:revision>20</cp:revision>
  <dcterms:created xsi:type="dcterms:W3CDTF">2022-06-11T10:00:30Z</dcterms:created>
  <dcterms:modified xsi:type="dcterms:W3CDTF">2022-09-03T00:28:17Z</dcterms:modified>
</cp:coreProperties>
</file>