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69" r:id="rId10"/>
    <p:sldMasterId id="2147485281" r:id="rId11"/>
    <p:sldMasterId id="2147485354" r:id="rId12"/>
    <p:sldMasterId id="2147485366" r:id="rId13"/>
    <p:sldMasterId id="2147485391" r:id="rId14"/>
    <p:sldMasterId id="2147485468" r:id="rId15"/>
    <p:sldMasterId id="2147485542" r:id="rId16"/>
  </p:sldMasterIdLst>
  <p:notesMasterIdLst>
    <p:notesMasterId r:id="rId58"/>
  </p:notesMasterIdLst>
  <p:sldIdLst>
    <p:sldId id="1998" r:id="rId17"/>
    <p:sldId id="2478" r:id="rId18"/>
    <p:sldId id="2497" r:id="rId19"/>
    <p:sldId id="2498" r:id="rId20"/>
    <p:sldId id="2501" r:id="rId21"/>
    <p:sldId id="2502" r:id="rId22"/>
    <p:sldId id="2503" r:id="rId23"/>
    <p:sldId id="2504" r:id="rId24"/>
    <p:sldId id="2511" r:id="rId25"/>
    <p:sldId id="2513" r:id="rId26"/>
    <p:sldId id="2512" r:id="rId27"/>
    <p:sldId id="2514" r:id="rId28"/>
    <p:sldId id="2515" r:id="rId29"/>
    <p:sldId id="2516" r:id="rId30"/>
    <p:sldId id="2509" r:id="rId31"/>
    <p:sldId id="2510" r:id="rId32"/>
    <p:sldId id="2522" r:id="rId33"/>
    <p:sldId id="2346" r:id="rId34"/>
    <p:sldId id="2302" r:id="rId35"/>
    <p:sldId id="2303" r:id="rId36"/>
    <p:sldId id="2304" r:id="rId37"/>
    <p:sldId id="2305" r:id="rId38"/>
    <p:sldId id="2517" r:id="rId39"/>
    <p:sldId id="2518" r:id="rId40"/>
    <p:sldId id="2519" r:id="rId41"/>
    <p:sldId id="2445" r:id="rId42"/>
    <p:sldId id="2526" r:id="rId43"/>
    <p:sldId id="2527" r:id="rId44"/>
    <p:sldId id="2312" r:id="rId45"/>
    <p:sldId id="2523" r:id="rId46"/>
    <p:sldId id="2524" r:id="rId47"/>
    <p:sldId id="2525" r:id="rId48"/>
    <p:sldId id="2315" r:id="rId49"/>
    <p:sldId id="1125" r:id="rId50"/>
    <p:sldId id="2006" r:id="rId51"/>
    <p:sldId id="2528" r:id="rId52"/>
    <p:sldId id="2530" r:id="rId53"/>
    <p:sldId id="1932" r:id="rId54"/>
    <p:sldId id="1933" r:id="rId55"/>
    <p:sldId id="1934" r:id="rId56"/>
    <p:sldId id="2363" r:id="rId57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293" y="7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theme" Target="theme/theme1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34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000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5400" y="2636917"/>
            <a:ext cx="10945216" cy="12002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72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어버이 주일입니다</a:t>
            </a:r>
            <a:endParaRPr lang="en-US" altLang="ko-KR" sz="72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최민서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2059985"/>
            <a:ext cx="7848872" cy="317007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누가복</a:t>
            </a:r>
            <a:r>
              <a:rPr lang="ko-KR" altLang="en-US" sz="4900" b="1" dirty="0" err="1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음</a:t>
            </a:r>
            <a:endParaRPr lang="en-US" altLang="ko-KR" sz="49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49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8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644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1386369"/>
            <a:ext cx="10873208" cy="4401185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누가복</a:t>
            </a:r>
            <a:r>
              <a:rPr lang="ko-KR" altLang="en-US" sz="5100" b="1" dirty="0" err="1">
                <a:solidFill>
                  <a:prstClr val="black"/>
                </a:solidFill>
              </a:rPr>
              <a:t>음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>
                <a:solidFill>
                  <a:prstClr val="black"/>
                </a:solidFill>
              </a:rPr>
              <a:t>3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38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절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그 위는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에노스요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그 위는 셋이요 그 위는 아담이요 그 위는 하나님이시니라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0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506153" y="1757434"/>
            <a:ext cx="7488833" cy="92330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그 위는 하나님</a:t>
            </a:r>
            <a:endParaRPr lang="ko-KR" altLang="en-US" sz="5400" b="1" dirty="0">
              <a:solidFill>
                <a:srgbClr val="FF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66" y="5229200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4" y="5301208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332656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503302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이정</a:t>
            </a:r>
            <a:r>
              <a:rPr lang="ko-KR" altLang="en-US" sz="7900" b="1" dirty="0" err="1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원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7935"/>
            <a:ext cx="11233248" cy="45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어린이들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과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부모님을 축복하고 사랑합니다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공과공부는 부모님께 영상편지 쓰기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광주교회에서 여름성경학교 교사강습회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진행됩니다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교회 차량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분 출발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예배위원은 사회 김현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찬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송은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권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현하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영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4534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343472" y="1844824"/>
            <a:ext cx="9649072" cy="4833253"/>
            <a:chOff x="1343472" y="1844824"/>
            <a:chExt cx="9649072" cy="48332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2"/>
            <a:stretch/>
          </p:blipFill>
          <p:spPr bwMode="auto">
            <a:xfrm>
              <a:off x="1343472" y="1844824"/>
              <a:ext cx="9649072" cy="483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07768" y="2583758"/>
              <a:ext cx="61206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rgbClr val="3333FF"/>
                  </a:solidFill>
                </a:rPr>
                <a:t>종려주일</a:t>
              </a:r>
              <a:r>
                <a:rPr lang="ko-KR" altLang="en-US" sz="1400" b="1" dirty="0" smtClean="0">
                  <a:solidFill>
                    <a:srgbClr val="3333FF"/>
                  </a:solidFill>
                </a:rPr>
                <a:t>      성만찬     통합     예배</a:t>
              </a:r>
              <a:endParaRPr lang="ko-KR" alt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487488" y="4245834"/>
              <a:ext cx="9361040" cy="321441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4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378561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놀라운 보물을</a:t>
            </a:r>
            <a:endParaRPr kumimoji="0" lang="ko-KR" altLang="en-US" sz="6000" b="1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685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6000" b="1" dirty="0" smtClean="0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9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14912</TotalTime>
  <Words>550</Words>
  <Application>Microsoft Office PowerPoint</Application>
  <PresentationFormat>사용자 지정</PresentationFormat>
  <Paragraphs>209</Paragraphs>
  <Slides>41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13</vt:i4>
      </vt:variant>
      <vt:variant>
        <vt:lpstr>슬라이드 제목</vt:lpstr>
      </vt:variant>
      <vt:variant>
        <vt:i4>41</vt:i4>
      </vt:variant>
    </vt:vector>
  </HeadingPairs>
  <TitlesOfParts>
    <vt:vector size="54" baseType="lpstr">
      <vt:lpstr>파형</vt:lpstr>
      <vt:lpstr>1_파형</vt:lpstr>
      <vt:lpstr>Office 테마</vt:lpstr>
      <vt:lpstr>1_Office 테마</vt:lpstr>
      <vt:lpstr>7_Office 테마</vt:lpstr>
      <vt:lpstr>3_파형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1277</cp:revision>
  <dcterms:created xsi:type="dcterms:W3CDTF">2002-08-20T12:26:03Z</dcterms:created>
  <dcterms:modified xsi:type="dcterms:W3CDTF">2022-05-07T23:21:23Z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