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44" r:id="rId8"/>
    <p:sldMasterId id="2147483768" r:id="rId9"/>
    <p:sldMasterId id="2147483792" r:id="rId10"/>
    <p:sldMasterId id="2147483816" r:id="rId11"/>
  </p:sldMasterIdLst>
  <p:notesMasterIdLst>
    <p:notesMasterId r:id="rId91"/>
  </p:notesMasterIdLst>
  <p:sldIdLst>
    <p:sldId id="258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295" r:id="rId38"/>
    <p:sldId id="296" r:id="rId39"/>
    <p:sldId id="297" r:id="rId40"/>
    <p:sldId id="298" r:id="rId41"/>
    <p:sldId id="259" r:id="rId42"/>
    <p:sldId id="260" r:id="rId43"/>
    <p:sldId id="261" r:id="rId44"/>
    <p:sldId id="262" r:id="rId45"/>
    <p:sldId id="263" r:id="rId46"/>
    <p:sldId id="264" r:id="rId47"/>
    <p:sldId id="265" r:id="rId48"/>
    <p:sldId id="266" r:id="rId49"/>
    <p:sldId id="267" r:id="rId50"/>
    <p:sldId id="268" r:id="rId51"/>
    <p:sldId id="269" r:id="rId52"/>
    <p:sldId id="270" r:id="rId53"/>
    <p:sldId id="271" r:id="rId54"/>
    <p:sldId id="27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273" r:id="rId70"/>
    <p:sldId id="274" r:id="rId71"/>
    <p:sldId id="275" r:id="rId72"/>
    <p:sldId id="276" r:id="rId73"/>
    <p:sldId id="277" r:id="rId74"/>
    <p:sldId id="278" r:id="rId75"/>
    <p:sldId id="279" r:id="rId76"/>
    <p:sldId id="280" r:id="rId77"/>
    <p:sldId id="281" r:id="rId78"/>
    <p:sldId id="282" r:id="rId79"/>
    <p:sldId id="317" r:id="rId80"/>
    <p:sldId id="318" r:id="rId81"/>
    <p:sldId id="319" r:id="rId82"/>
    <p:sldId id="320" r:id="rId83"/>
    <p:sldId id="321" r:id="rId84"/>
    <p:sldId id="339" r:id="rId85"/>
    <p:sldId id="340" r:id="rId86"/>
    <p:sldId id="341" r:id="rId87"/>
    <p:sldId id="342" r:id="rId88"/>
    <p:sldId id="343" r:id="rId89"/>
    <p:sldId id="344" r:id="rId9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94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87" Type="http://schemas.openxmlformats.org/officeDocument/2006/relationships/slide" Target="slides/slide7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90" Type="http://schemas.openxmlformats.org/officeDocument/2006/relationships/slide" Target="slides/slide79.xml"/><Relationship Id="rId95" Type="http://schemas.openxmlformats.org/officeDocument/2006/relationships/tableStyles" Target="tableStyle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89B49-5E63-4B0B-AEEE-DC5D60C0F24E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0A80E-FC83-4B3C-B272-F4883B8747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86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0A80E-FC83-4B3C-B272-F4883B8747E3}" type="slidenum">
              <a:rPr lang="ko-KR" altLang="en-US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6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59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63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524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5D1-F1E1-456B-9252-422D5D574AB7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304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5D1-F1E1-456B-9252-422D5D574AB7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0515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035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841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594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306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05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179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607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953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5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431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6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5D1-F1E1-456B-9252-422D5D574AB7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8175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910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00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055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746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132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603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830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13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435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26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522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623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053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95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64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90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97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07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92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34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1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1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5D1-F1E1-456B-9252-422D5D574AB7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38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43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98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70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37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43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14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90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86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92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9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5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5D1-F1E1-456B-9252-422D5D574AB7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330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14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94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43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32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70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24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513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81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27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48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7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57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3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5D1-F1E1-456B-9252-422D5D574AB7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6332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43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13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79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42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51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632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073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264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42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2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46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7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5D1-F1E1-456B-9252-422D5D574AB7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3409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959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255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13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552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42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005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710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923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500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115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8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5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4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5D1-F1E1-456B-9252-422D5D574AB7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0119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366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411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224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12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763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41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59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646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04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90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630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23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5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5D1-F1E1-456B-9252-422D5D574AB7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77822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2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098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116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178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942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40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830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820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609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78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557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7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14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5D1-F1E1-456B-9252-422D5D574AB7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060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002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063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323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633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281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1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466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9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682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936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20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4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43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85D1-F1E1-456B-9252-422D5D574AB7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17347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972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349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268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205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646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909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8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213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7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544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282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6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785D1-F1E1-456B-9252-422D5D574AB7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A51D-A99C-4F93-AFE7-5A68B900B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61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6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7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2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5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2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8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9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7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4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5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6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7.png"/><Relationship Id="rId5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8.png"/><Relationship Id="rId5" Type="http://schemas.openxmlformats.org/officeDocument/2006/relationships/image" Target="../media/image42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9.png"/><Relationship Id="rId5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0.png"/><Relationship Id="rId5" Type="http://schemas.openxmlformats.org/officeDocument/2006/relationships/image" Target="../media/image42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8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9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60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1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4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5.png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6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7.png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png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1.png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96.png"/><Relationship Id="rId4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97.png"/><Relationship Id="rId4" Type="http://schemas.openxmlformats.org/officeDocument/2006/relationships/image" Target="../media/image8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98.png"/><Relationship Id="rId4" Type="http://schemas.openxmlformats.org/officeDocument/2006/relationships/image" Target="../media/image8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99.png"/><Relationship Id="rId4" Type="http://schemas.openxmlformats.org/officeDocument/2006/relationships/image" Target="../media/image8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100.png"/><Relationship Id="rId4" Type="http://schemas.openxmlformats.org/officeDocument/2006/relationships/image" Target="../media/image8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101.png"/><Relationship Id="rId4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102.png"/><Relationship Id="rId4" Type="http://schemas.openxmlformats.org/officeDocument/2006/relationships/image" Target="../media/image8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103.png"/><Relationship Id="rId4" Type="http://schemas.openxmlformats.org/officeDocument/2006/relationships/image" Target="../media/image8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9.png"/><Relationship Id="rId5" Type="http://schemas.openxmlformats.org/officeDocument/2006/relationships/image" Target="../media/image116.png"/><Relationship Id="rId4" Type="http://schemas.openxmlformats.org/officeDocument/2006/relationships/image" Target="../media/image10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1.png"/><Relationship Id="rId4" Type="http://schemas.openxmlformats.org/officeDocument/2006/relationships/image" Target="../media/image11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3.png"/><Relationship Id="rId4" Type="http://schemas.openxmlformats.org/officeDocument/2006/relationships/image" Target="../media/image11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5.png"/><Relationship Id="rId4" Type="http://schemas.openxmlformats.org/officeDocument/2006/relationships/image" Target="../media/image11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3.png"/><Relationship Id="rId4" Type="http://schemas.openxmlformats.org/officeDocument/2006/relationships/image" Target="../media/image12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5.png"/><Relationship Id="rId4" Type="http://schemas.openxmlformats.org/officeDocument/2006/relationships/image" Target="../media/image12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27.png"/><Relationship Id="rId4" Type="http://schemas.openxmlformats.org/officeDocument/2006/relationships/image" Target="../media/image12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28.png"/><Relationship Id="rId4" Type="http://schemas.openxmlformats.org/officeDocument/2006/relationships/image" Target="../media/image12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30.png"/><Relationship Id="rId4" Type="http://schemas.openxmlformats.org/officeDocument/2006/relationships/image" Target="../media/image12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31.png"/><Relationship Id="rId4" Type="http://schemas.openxmlformats.org/officeDocument/2006/relationships/image" Target="../media/image12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39.png"/><Relationship Id="rId5" Type="http://schemas.openxmlformats.org/officeDocument/2006/relationships/image" Target="../media/image134.png"/><Relationship Id="rId4" Type="http://schemas.openxmlformats.org/officeDocument/2006/relationships/image" Target="../media/image13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41.png"/><Relationship Id="rId5" Type="http://schemas.openxmlformats.org/officeDocument/2006/relationships/image" Target="../media/image134.png"/><Relationship Id="rId4" Type="http://schemas.openxmlformats.org/officeDocument/2006/relationships/image" Target="../media/image13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42.png"/><Relationship Id="rId5" Type="http://schemas.openxmlformats.org/officeDocument/2006/relationships/image" Target="../media/image134.png"/><Relationship Id="rId4" Type="http://schemas.openxmlformats.org/officeDocument/2006/relationships/image" Target="../media/image13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113"/>
            <a:ext cx="9144000" cy="530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04718"/>
            <a:ext cx="9108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D60093"/>
                </a:solidFill>
              </a:rPr>
              <a:t>2024</a:t>
            </a:r>
            <a:r>
              <a:rPr lang="en-US" altLang="ko-KR" sz="4700" b="1" dirty="0" smtClean="0">
                <a:solidFill>
                  <a:srgbClr val="D60093"/>
                </a:solidFill>
              </a:rPr>
              <a:t> </a:t>
            </a:r>
            <a:r>
              <a:rPr lang="ko-KR" altLang="en-US" sz="6000" b="1" dirty="0" smtClean="0">
                <a:solidFill>
                  <a:srgbClr val="D60093"/>
                </a:solidFill>
              </a:rPr>
              <a:t>여름성경학교</a:t>
            </a:r>
            <a:r>
              <a:rPr lang="ko-KR" altLang="en-US" sz="4700" b="1" dirty="0" smtClean="0">
                <a:solidFill>
                  <a:srgbClr val="D60093"/>
                </a:solidFill>
              </a:rPr>
              <a:t> 강습회</a:t>
            </a:r>
            <a:endParaRPr lang="ko-KR" altLang="en-US" sz="47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="" xmlns:a16="http://schemas.microsoft.com/office/drawing/2014/main" id="{3841DC18-BE78-8032-A1E8-4A10C54B604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7" name="PFE element 27">
            <a:extLst>
              <a:ext uri="{FF2B5EF4-FFF2-40B4-BE49-F238E27FC236}">
                <a16:creationId xmlns="" xmlns:a16="http://schemas.microsoft.com/office/drawing/2014/main" id="{85DC1E9B-1E34-86F3-CB04-E35F6F7AACE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413188"/>
            <a:ext cx="2035002" cy="941285"/>
          </a:xfrm>
          <a:prstGeom prst="rect">
            <a:avLst/>
          </a:prstGeom>
        </p:spPr>
      </p:pic>
      <p:pic>
        <p:nvPicPr>
          <p:cNvPr id="9" name="PFE element 28">
            <a:extLst>
              <a:ext uri="{FF2B5EF4-FFF2-40B4-BE49-F238E27FC236}">
                <a16:creationId xmlns="" xmlns:a16="http://schemas.microsoft.com/office/drawing/2014/main" id="{EBCDE1DF-AE1A-DD3E-1153-0709763283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1037009"/>
            <a:ext cx="934440" cy="493691"/>
          </a:xfrm>
          <a:prstGeom prst="rect">
            <a:avLst/>
          </a:prstGeom>
        </p:spPr>
      </p:pic>
      <p:pic>
        <p:nvPicPr>
          <p:cNvPr id="11" name="PFE element 29">
            <a:extLst>
              <a:ext uri="{FF2B5EF4-FFF2-40B4-BE49-F238E27FC236}">
                <a16:creationId xmlns="" xmlns:a16="http://schemas.microsoft.com/office/drawing/2014/main" id="{61A64A25-868D-AE7F-627B-FB40D97BE1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7" y="1876508"/>
            <a:ext cx="6860926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04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0">
            <a:extLst>
              <a:ext uri="{FF2B5EF4-FFF2-40B4-BE49-F238E27FC236}">
                <a16:creationId xmlns="" xmlns:a16="http://schemas.microsoft.com/office/drawing/2014/main" id="{AEDEE922-0977-B2BD-4795-7D7E39B538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>
            <a:off x="8394278" y="3600526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FE element 32">
            <a:extLst>
              <a:ext uri="{FF2B5EF4-FFF2-40B4-BE49-F238E27FC236}">
                <a16:creationId xmlns="" xmlns:a16="http://schemas.microsoft.com/office/drawing/2014/main" id="{446869A3-F0C5-EC3C-2577-80F908E16CD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413188"/>
            <a:ext cx="2035002" cy="941285"/>
          </a:xfrm>
          <a:prstGeom prst="rect">
            <a:avLst/>
          </a:prstGeom>
        </p:spPr>
      </p:pic>
      <p:pic>
        <p:nvPicPr>
          <p:cNvPr id="9" name="PFE element 33">
            <a:extLst>
              <a:ext uri="{FF2B5EF4-FFF2-40B4-BE49-F238E27FC236}">
                <a16:creationId xmlns="" xmlns:a16="http://schemas.microsoft.com/office/drawing/2014/main" id="{93B51D84-AD03-63E2-D323-E9DE62B0B8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1037009"/>
            <a:ext cx="934440" cy="493691"/>
          </a:xfrm>
          <a:prstGeom prst="rect">
            <a:avLst/>
          </a:prstGeom>
        </p:spPr>
      </p:pic>
      <p:pic>
        <p:nvPicPr>
          <p:cNvPr id="11" name="PFE element 34">
            <a:extLst>
              <a:ext uri="{FF2B5EF4-FFF2-40B4-BE49-F238E27FC236}">
                <a16:creationId xmlns="" xmlns:a16="http://schemas.microsoft.com/office/drawing/2014/main" id="{CACE9DB0-D8C1-7A05-EE52-A7E039B4984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39" y="1876508"/>
            <a:ext cx="6669483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5">
            <a:extLst>
              <a:ext uri="{FF2B5EF4-FFF2-40B4-BE49-F238E27FC236}">
                <a16:creationId xmlns="" xmlns:a16="http://schemas.microsoft.com/office/drawing/2014/main" id="{3460F7CB-1CDD-E82F-B513-EC3FEAE6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7" name="PFE element 36">
            <a:extLst>
              <a:ext uri="{FF2B5EF4-FFF2-40B4-BE49-F238E27FC236}">
                <a16:creationId xmlns="" xmlns:a16="http://schemas.microsoft.com/office/drawing/2014/main" id="{2C061A3C-2E97-36DA-60D5-C7099835401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413188"/>
            <a:ext cx="2035002" cy="941285"/>
          </a:xfrm>
          <a:prstGeom prst="rect">
            <a:avLst/>
          </a:prstGeom>
        </p:spPr>
      </p:pic>
      <p:pic>
        <p:nvPicPr>
          <p:cNvPr id="9" name="PFE element 37">
            <a:extLst>
              <a:ext uri="{FF2B5EF4-FFF2-40B4-BE49-F238E27FC236}">
                <a16:creationId xmlns="" xmlns:a16="http://schemas.microsoft.com/office/drawing/2014/main" id="{FAC80DE2-8CDB-2308-896F-9C1A7D6E972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1037009"/>
            <a:ext cx="934440" cy="493691"/>
          </a:xfrm>
          <a:prstGeom prst="rect">
            <a:avLst/>
          </a:prstGeom>
        </p:spPr>
      </p:pic>
      <p:pic>
        <p:nvPicPr>
          <p:cNvPr id="11" name="PFE element 38">
            <a:extLst>
              <a:ext uri="{FF2B5EF4-FFF2-40B4-BE49-F238E27FC236}">
                <a16:creationId xmlns="" xmlns:a16="http://schemas.microsoft.com/office/drawing/2014/main" id="{A8A18855-3C98-9BE6-D62E-56D43C014BE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7" y="1876508"/>
            <a:ext cx="6860926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4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9">
            <a:extLst>
              <a:ext uri="{FF2B5EF4-FFF2-40B4-BE49-F238E27FC236}">
                <a16:creationId xmlns="" xmlns:a16="http://schemas.microsoft.com/office/drawing/2014/main" id="{0C9A5032-50E8-2CA8-1629-3FBAE19915D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7" name="PFE element 40">
            <a:extLst>
              <a:ext uri="{FF2B5EF4-FFF2-40B4-BE49-F238E27FC236}">
                <a16:creationId xmlns="" xmlns:a16="http://schemas.microsoft.com/office/drawing/2014/main" id="{9F3378FC-2A6A-4072-E9F4-40FA161EEF1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413188"/>
            <a:ext cx="2035002" cy="941285"/>
          </a:xfrm>
          <a:prstGeom prst="rect">
            <a:avLst/>
          </a:prstGeom>
        </p:spPr>
      </p:pic>
      <p:pic>
        <p:nvPicPr>
          <p:cNvPr id="9" name="PFE element 41">
            <a:extLst>
              <a:ext uri="{FF2B5EF4-FFF2-40B4-BE49-F238E27FC236}">
                <a16:creationId xmlns="" xmlns:a16="http://schemas.microsoft.com/office/drawing/2014/main" id="{21005904-280F-34B8-114B-7807F137C8D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1037009"/>
            <a:ext cx="934440" cy="493691"/>
          </a:xfrm>
          <a:prstGeom prst="rect">
            <a:avLst/>
          </a:prstGeom>
        </p:spPr>
      </p:pic>
      <p:pic>
        <p:nvPicPr>
          <p:cNvPr id="11" name="PFE element 42">
            <a:extLst>
              <a:ext uri="{FF2B5EF4-FFF2-40B4-BE49-F238E27FC236}">
                <a16:creationId xmlns="" xmlns:a16="http://schemas.microsoft.com/office/drawing/2014/main" id="{2B6B6018-868B-1048-D68E-78480589614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39" y="1876508"/>
            <a:ext cx="6669483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8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413188"/>
            <a:ext cx="3926930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1037009"/>
            <a:ext cx="132080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45" y="2307880"/>
            <a:ext cx="6155927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61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="" xmlns:a16="http://schemas.microsoft.com/office/drawing/2014/main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413188"/>
            <a:ext cx="3926930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="" xmlns:a16="http://schemas.microsoft.com/office/drawing/2014/main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="" xmlns:a16="http://schemas.microsoft.com/office/drawing/2014/main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45" y="2307880"/>
            <a:ext cx="6155927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78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413188"/>
            <a:ext cx="3926930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45" y="2756544"/>
            <a:ext cx="6155927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32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413188"/>
            <a:ext cx="3926930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45" y="2307880"/>
            <a:ext cx="6155927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="" xmlns:a16="http://schemas.microsoft.com/office/drawing/2014/main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10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="" xmlns:a16="http://schemas.microsoft.com/office/drawing/2014/main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="" xmlns:a16="http://schemas.microsoft.com/office/drawing/2014/main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8" y="413188"/>
            <a:ext cx="3926930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="" xmlns:a16="http://schemas.microsoft.com/office/drawing/2014/main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45" y="2307880"/>
            <a:ext cx="6155927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="" xmlns:a16="http://schemas.microsoft.com/office/drawing/2014/main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16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="" xmlns:a16="http://schemas.microsoft.com/office/drawing/2014/main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413188"/>
            <a:ext cx="3926930" cy="941285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="" xmlns:a16="http://schemas.microsoft.com/office/drawing/2014/main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="" xmlns:a16="http://schemas.microsoft.com/office/drawing/2014/main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45" y="2307880"/>
            <a:ext cx="6155927" cy="2829367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="" xmlns:a16="http://schemas.microsoft.com/office/drawing/2014/main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0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92834D09-A12A-6A04-D211-F167EF229DA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74" y="1050284"/>
            <a:ext cx="870935" cy="620093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="" xmlns:a16="http://schemas.microsoft.com/office/drawing/2014/main" id="{8BB28C97-07D3-9625-91B5-42465C4A3D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96" y="410329"/>
            <a:ext cx="4435410" cy="867488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1311195" y="585092"/>
            <a:ext cx="1015092" cy="48545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6277445A-4A58-4DF6-B43A-6DD01B7E6D3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60" y="617214"/>
            <a:ext cx="1038573" cy="453897"/>
          </a:xfrm>
          <a:prstGeom prst="rect">
            <a:avLst/>
          </a:prstGeom>
        </p:spPr>
      </p:pic>
      <p:pic>
        <p:nvPicPr>
          <p:cNvPr id="15" name="PFE element 5">
            <a:extLst>
              <a:ext uri="{FF2B5EF4-FFF2-40B4-BE49-F238E27FC236}">
                <a16:creationId xmlns="" xmlns:a16="http://schemas.microsoft.com/office/drawing/2014/main" id="{28F8C3DC-4A16-5FC3-7123-208DA7DE2D4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" y="1664281"/>
            <a:ext cx="8839200" cy="30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57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="" xmlns:a16="http://schemas.microsoft.com/office/drawing/2014/main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413188"/>
            <a:ext cx="3926930" cy="941285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="" xmlns:a16="http://schemas.microsoft.com/office/drawing/2014/main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="" xmlns:a16="http://schemas.microsoft.com/office/drawing/2014/main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45" y="2307880"/>
            <a:ext cx="6155927" cy="2829367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="" xmlns:a16="http://schemas.microsoft.com/office/drawing/2014/main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23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="" xmlns:a16="http://schemas.microsoft.com/office/drawing/2014/main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="" xmlns:a16="http://schemas.microsoft.com/office/drawing/2014/main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413188"/>
            <a:ext cx="3926930" cy="941285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="" xmlns:a16="http://schemas.microsoft.com/office/drawing/2014/main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45" y="2756544"/>
            <a:ext cx="6155927" cy="1934192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="" xmlns:a16="http://schemas.microsoft.com/office/drawing/2014/main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34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="" xmlns:a16="http://schemas.microsoft.com/office/drawing/2014/main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="" xmlns:a16="http://schemas.microsoft.com/office/drawing/2014/main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413188"/>
            <a:ext cx="3926930" cy="941285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="" xmlns:a16="http://schemas.microsoft.com/office/drawing/2014/main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45" y="2307880"/>
            <a:ext cx="6155927" cy="2829367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="" xmlns:a16="http://schemas.microsoft.com/office/drawing/2014/main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43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="" xmlns:a16="http://schemas.microsoft.com/office/drawing/2014/main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="" xmlns:a16="http://schemas.microsoft.com/office/drawing/2014/main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8" y="413188"/>
            <a:ext cx="3926930" cy="941285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="" xmlns:a16="http://schemas.microsoft.com/office/drawing/2014/main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45" y="2307880"/>
            <a:ext cx="6155927" cy="2829367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="" xmlns:a16="http://schemas.microsoft.com/office/drawing/2014/main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7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="" xmlns:a16="http://schemas.microsoft.com/office/drawing/2014/main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="" xmlns:a16="http://schemas.microsoft.com/office/drawing/2014/main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413188"/>
            <a:ext cx="3926930" cy="941285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="" xmlns:a16="http://schemas.microsoft.com/office/drawing/2014/main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45" y="2307880"/>
            <a:ext cx="6155927" cy="2829367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="" xmlns:a16="http://schemas.microsoft.com/office/drawing/2014/main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99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="" xmlns:a16="http://schemas.microsoft.com/office/drawing/2014/main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="" xmlns:a16="http://schemas.microsoft.com/office/drawing/2014/main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8" y="413188"/>
            <a:ext cx="3926930" cy="941285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="" xmlns:a16="http://schemas.microsoft.com/office/drawing/2014/main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45" y="2307880"/>
            <a:ext cx="6155927" cy="2829367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="" xmlns:a16="http://schemas.microsoft.com/office/drawing/2014/main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56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="" xmlns:a16="http://schemas.microsoft.com/office/drawing/2014/main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="" xmlns:a16="http://schemas.microsoft.com/office/drawing/2014/main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413188"/>
            <a:ext cx="3926930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="" xmlns:a16="http://schemas.microsoft.com/office/drawing/2014/main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45" y="2756544"/>
            <a:ext cx="6155927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="" xmlns:a16="http://schemas.microsoft.com/office/drawing/2014/main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27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9C99DDDD-9247-3A3C-8A68-BE0D502EAA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43" y="413188"/>
            <a:ext cx="2214120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41EF2981-74AE-8EEA-4ACB-E46F457DB8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0CA5287-BB44-2B2E-57C8-B2171E67FAC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0" y="1140237"/>
            <a:ext cx="743935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499EC25F-65E1-C75E-917A-ED827573C42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2032912"/>
            <a:ext cx="6354078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78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DA475411-073A-3737-164A-93DC5E34F8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35B9F0FE-EE8C-9A49-AC80-6D70187A33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9" y="2029087"/>
            <a:ext cx="6350000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A04384E2-E26E-5D47-1E37-2E122C9B99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43" y="413188"/>
            <a:ext cx="2214120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B6854EA3-EC61-44F0-633B-CC4DF35BFF7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0" y="1140237"/>
            <a:ext cx="743935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2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="" xmlns:a16="http://schemas.microsoft.com/office/drawing/2014/main" id="{D1DB44F1-6629-0A22-6456-90425E31F99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43" y="413188"/>
            <a:ext cx="2214120" cy="941285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="" xmlns:a16="http://schemas.microsoft.com/office/drawing/2014/main" id="{33EF8309-F9DC-C55D-879A-4D44123D130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C0CBF8F6-3B44-3676-70B0-5E6C6F867C6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2032912"/>
            <a:ext cx="6354078" cy="3406117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BC4230F9-A41E-59CE-5509-4564B1E12FB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0" y="1140237"/>
            <a:ext cx="743935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1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="" xmlns:a16="http://schemas.microsoft.com/office/drawing/2014/main" id="{9D28561E-934A-40AA-D281-F6C853F0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74" y="1050284"/>
            <a:ext cx="870935" cy="620093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="" xmlns:a16="http://schemas.microsoft.com/office/drawing/2014/main" id="{4B041E41-5E21-3226-02CE-7135D402038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96" y="410329"/>
            <a:ext cx="4435410" cy="867488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>
          <a:xfrm>
            <a:off x="1311195" y="585092"/>
            <a:ext cx="1015092" cy="48545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PFE element 9">
            <a:extLst>
              <a:ext uri="{FF2B5EF4-FFF2-40B4-BE49-F238E27FC236}">
                <a16:creationId xmlns="" xmlns:a16="http://schemas.microsoft.com/office/drawing/2014/main" id="{11A4BBDB-650C-83A7-C750-4E319A9AFEC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60" y="617210"/>
            <a:ext cx="1038573" cy="453897"/>
          </a:xfrm>
          <a:prstGeom prst="rect">
            <a:avLst/>
          </a:prstGeom>
        </p:spPr>
      </p:pic>
      <p:pic>
        <p:nvPicPr>
          <p:cNvPr id="12" name="PFE element 10">
            <a:extLst>
              <a:ext uri="{FF2B5EF4-FFF2-40B4-BE49-F238E27FC236}">
                <a16:creationId xmlns="" xmlns:a16="http://schemas.microsoft.com/office/drawing/2014/main" id="{B0666AD2-A554-FF0C-9FA6-B6956022461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037439"/>
            <a:ext cx="8839200" cy="233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63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FE element 13">
            <a:extLst>
              <a:ext uri="{FF2B5EF4-FFF2-40B4-BE49-F238E27FC236}">
                <a16:creationId xmlns="" xmlns:a16="http://schemas.microsoft.com/office/drawing/2014/main" id="{E43042B1-4118-9230-D80A-28A0FAF1590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12" name="PFE element 14">
            <a:extLst>
              <a:ext uri="{FF2B5EF4-FFF2-40B4-BE49-F238E27FC236}">
                <a16:creationId xmlns="" xmlns:a16="http://schemas.microsoft.com/office/drawing/2014/main" id="{821199CA-A2BE-1609-D506-DDCBF15D1C1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9" y="2029087"/>
            <a:ext cx="6350000" cy="3415645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="" xmlns:a16="http://schemas.microsoft.com/office/drawing/2014/main" id="{316B6580-0CCA-8559-9272-A990816141A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43" y="413188"/>
            <a:ext cx="2214120" cy="941285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="" xmlns:a16="http://schemas.microsoft.com/office/drawing/2014/main" id="{53C4BBAC-6DAF-3E04-0D26-5B911434FBD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0" y="1140237"/>
            <a:ext cx="743935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77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11A59BE8-58BE-B55E-98B0-D46F92463D1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03" y="413188"/>
            <a:ext cx="1893419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044F305B-05FE-AF90-8218-4C7AB2F0636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26" y="897328"/>
            <a:ext cx="867358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C73D7708-7C81-CB5E-DA5C-9306F760D43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5" y="1037009"/>
            <a:ext cx="1320800" cy="493691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8EF8F531-BDC6-163B-E23E-1DFE82948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50" y="1725860"/>
            <a:ext cx="6629400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70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0BBB7256-7E63-DF49-085D-873985090E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26" y="897328"/>
            <a:ext cx="867358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2D4FB4A8-D697-0AD4-8D98-C810FE0EBEB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03" y="413188"/>
            <a:ext cx="189341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2006F5FB-3F5E-4B08-C5BF-BBCF1772B24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50" y="1725860"/>
            <a:ext cx="6629400" cy="340611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4819C564-3BE4-F911-8B17-45BA9712814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5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6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EFD885DA-35AE-078B-5274-BE54B1ABB7E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26" y="897328"/>
            <a:ext cx="867358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97421DB3-E992-57D5-FD4F-05C5800E680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03" y="413188"/>
            <a:ext cx="1893419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6F993774-4056-768F-0756-2F46F9EAA7B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50" y="2132216"/>
            <a:ext cx="6629400" cy="259340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FD69D91A-A4F2-C9FF-E45F-FD3D095A111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5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59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668C2653-A221-9D3A-B4EC-50889C0060E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26" y="897328"/>
            <a:ext cx="867358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2D82589A-4EEB-3240-3338-E29B584BBF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03" y="413188"/>
            <a:ext cx="1893419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3BB71047-98AC-3701-AB34-E3A7C5BF023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50" y="2132216"/>
            <a:ext cx="6629400" cy="2593405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xmlns="" id="{1E4333F5-1E59-DA44-3049-9BB314893E9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5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33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DDA67D4D-4D29-2EAD-F28D-9FA778710E1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26" y="897328"/>
            <a:ext cx="867358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C57C8A62-1647-DC4C-F47C-789175E1343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50" y="1725860"/>
            <a:ext cx="6629400" cy="3406117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3910E579-6560-19B1-4E8C-E4567DE8354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03" y="413188"/>
            <a:ext cx="1893419" cy="94128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05B8EFC6-ECD3-8C35-713F-2E7D64D8BE0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5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05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E7D08721-FF1A-389A-14FE-C18EAB6B6C6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26" y="897328"/>
            <a:ext cx="867358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xmlns="" id="{045A467B-08CA-6E8C-A8B6-489FC44461A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03" y="413188"/>
            <a:ext cx="1893419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xmlns="" id="{09C62267-5AE1-C951-A1E1-1C91AAB750A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50" y="1725860"/>
            <a:ext cx="6629400" cy="3406117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:a16="http://schemas.microsoft.com/office/drawing/2014/main" xmlns="" id="{6F558B6C-693D-7963-79AE-CD324315DF8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5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37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5">
            <a:extLst>
              <a:ext uri="{FF2B5EF4-FFF2-40B4-BE49-F238E27FC236}">
                <a16:creationId xmlns:a16="http://schemas.microsoft.com/office/drawing/2014/main" xmlns="" id="{25709351-C095-83BD-D116-23D96B74EA2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03" y="413188"/>
            <a:ext cx="1893419" cy="941285"/>
          </a:xfrm>
          <a:prstGeom prst="rect">
            <a:avLst/>
          </a:prstGeom>
        </p:spPr>
      </p:pic>
      <p:pic>
        <p:nvPicPr>
          <p:cNvPr id="8" name="PFE element 26">
            <a:extLst>
              <a:ext uri="{FF2B5EF4-FFF2-40B4-BE49-F238E27FC236}">
                <a16:creationId xmlns:a16="http://schemas.microsoft.com/office/drawing/2014/main" xmlns="" id="{A3452E21-4FC4-D0FD-BA32-E64589209EF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26" y="897328"/>
            <a:ext cx="867358" cy="620093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:a16="http://schemas.microsoft.com/office/drawing/2014/main" xmlns="" id="{8877A917-3342-BE32-E8F9-B40A5FAB066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50" y="1725860"/>
            <a:ext cx="6629400" cy="3406117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:a16="http://schemas.microsoft.com/office/drawing/2014/main" xmlns="" id="{41C4AE4E-815D-F721-0B0A-A2492E53B17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5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6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9">
            <a:extLst>
              <a:ext uri="{FF2B5EF4-FFF2-40B4-BE49-F238E27FC236}">
                <a16:creationId xmlns:a16="http://schemas.microsoft.com/office/drawing/2014/main" xmlns="" id="{F9D87E39-59A2-07BC-EBA1-F822218CB2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26" y="897328"/>
            <a:ext cx="867358" cy="620093"/>
          </a:xfrm>
          <a:prstGeom prst="rect">
            <a:avLst/>
          </a:prstGeom>
        </p:spPr>
      </p:pic>
      <p:pic>
        <p:nvPicPr>
          <p:cNvPr id="22" name="PFE element 30">
            <a:extLst>
              <a:ext uri="{FF2B5EF4-FFF2-40B4-BE49-F238E27FC236}">
                <a16:creationId xmlns:a16="http://schemas.microsoft.com/office/drawing/2014/main" xmlns="" id="{779B20F8-7632-AF05-5475-2050CBA2204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03" y="413188"/>
            <a:ext cx="1893419" cy="941285"/>
          </a:xfrm>
          <a:prstGeom prst="rect">
            <a:avLst/>
          </a:prstGeom>
        </p:spPr>
      </p:pic>
      <p:pic>
        <p:nvPicPr>
          <p:cNvPr id="26" name="PFE element 31">
            <a:extLst>
              <a:ext uri="{FF2B5EF4-FFF2-40B4-BE49-F238E27FC236}">
                <a16:creationId xmlns:a16="http://schemas.microsoft.com/office/drawing/2014/main" xmlns="" id="{2ADA89AE-7BF5-22CA-8645-AB966CB4E17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50" y="1725860"/>
            <a:ext cx="6629400" cy="3406117"/>
          </a:xfrm>
          <a:prstGeom prst="rect">
            <a:avLst/>
          </a:prstGeom>
        </p:spPr>
      </p:pic>
      <p:pic>
        <p:nvPicPr>
          <p:cNvPr id="29" name="PFE element 32">
            <a:extLst>
              <a:ext uri="{FF2B5EF4-FFF2-40B4-BE49-F238E27FC236}">
                <a16:creationId xmlns:a16="http://schemas.microsoft.com/office/drawing/2014/main" xmlns="" id="{22B8E2E1-3A05-2312-92D3-412E7776D4C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5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12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:a16="http://schemas.microsoft.com/office/drawing/2014/main" xmlns="" id="{72279B9A-FACD-CDB8-E707-C1284864F6A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26" y="897328"/>
            <a:ext cx="867358" cy="620093"/>
          </a:xfrm>
          <a:prstGeom prst="rect">
            <a:avLst/>
          </a:prstGeom>
        </p:spPr>
      </p:pic>
      <p:pic>
        <p:nvPicPr>
          <p:cNvPr id="22" name="PFE element 34">
            <a:extLst>
              <a:ext uri="{FF2B5EF4-FFF2-40B4-BE49-F238E27FC236}">
                <a16:creationId xmlns:a16="http://schemas.microsoft.com/office/drawing/2014/main" xmlns="" id="{5BC82074-3A67-3231-203B-AF741D0A07C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03" y="413188"/>
            <a:ext cx="1893419" cy="941285"/>
          </a:xfrm>
          <a:prstGeom prst="rect">
            <a:avLst/>
          </a:prstGeom>
        </p:spPr>
      </p:pic>
      <p:pic>
        <p:nvPicPr>
          <p:cNvPr id="24" name="PFE element 35">
            <a:extLst>
              <a:ext uri="{FF2B5EF4-FFF2-40B4-BE49-F238E27FC236}">
                <a16:creationId xmlns:a16="http://schemas.microsoft.com/office/drawing/2014/main" xmlns="" id="{8FCAABCC-4C23-AD4F-7EF6-46CAC0FC710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50" y="2132216"/>
            <a:ext cx="6629400" cy="2593405"/>
          </a:xfrm>
          <a:prstGeom prst="rect">
            <a:avLst/>
          </a:prstGeom>
        </p:spPr>
      </p:pic>
      <p:pic>
        <p:nvPicPr>
          <p:cNvPr id="28" name="PFE element 36">
            <a:extLst>
              <a:ext uri="{FF2B5EF4-FFF2-40B4-BE49-F238E27FC236}">
                <a16:creationId xmlns:a16="http://schemas.microsoft.com/office/drawing/2014/main" xmlns="" id="{DFE7BA15-E9D1-098C-9414-37C6F66D749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5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3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59856960-7001-B195-138D-B370BF7588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413188"/>
            <a:ext cx="2035002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F3A79F69-A9E2-1B0E-6AE9-BDA37F3F8F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888523"/>
            <a:ext cx="6146800" cy="2583879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9D30D23-A2EB-A606-4D11-C2A97B40CC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4A927FD2-CEDB-AD10-1348-5F41A54134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1037009"/>
            <a:ext cx="93444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26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:a16="http://schemas.microsoft.com/office/drawing/2014/main" xmlns="" id="{23E61C55-AFF1-A9D1-149C-25110F0BB0F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26" y="897328"/>
            <a:ext cx="867358" cy="620093"/>
          </a:xfrm>
          <a:prstGeom prst="rect">
            <a:avLst/>
          </a:prstGeom>
        </p:spPr>
      </p:pic>
      <p:pic>
        <p:nvPicPr>
          <p:cNvPr id="22" name="PFE element 38">
            <a:extLst>
              <a:ext uri="{FF2B5EF4-FFF2-40B4-BE49-F238E27FC236}">
                <a16:creationId xmlns:a16="http://schemas.microsoft.com/office/drawing/2014/main" xmlns="" id="{020E203C-C211-BAE4-24FB-0017ED00766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03" y="413188"/>
            <a:ext cx="1893419" cy="941285"/>
          </a:xfrm>
          <a:prstGeom prst="rect">
            <a:avLst/>
          </a:prstGeom>
        </p:spPr>
      </p:pic>
      <p:pic>
        <p:nvPicPr>
          <p:cNvPr id="24" name="PFE element 39">
            <a:extLst>
              <a:ext uri="{FF2B5EF4-FFF2-40B4-BE49-F238E27FC236}">
                <a16:creationId xmlns:a16="http://schemas.microsoft.com/office/drawing/2014/main" xmlns="" id="{9CBAABFD-2914-7912-46D8-29685FF766B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50" y="2132216"/>
            <a:ext cx="6629400" cy="2593405"/>
          </a:xfrm>
          <a:prstGeom prst="rect">
            <a:avLst/>
          </a:prstGeom>
        </p:spPr>
      </p:pic>
      <p:pic>
        <p:nvPicPr>
          <p:cNvPr id="26" name="PFE element 40">
            <a:extLst>
              <a:ext uri="{FF2B5EF4-FFF2-40B4-BE49-F238E27FC236}">
                <a16:creationId xmlns:a16="http://schemas.microsoft.com/office/drawing/2014/main" xmlns="" id="{83499926-38AC-A9AF-6266-4F5661D219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5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418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:a16="http://schemas.microsoft.com/office/drawing/2014/main" xmlns="" id="{DE63D50B-A834-B104-BCAF-49C6AF56DBE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26" y="897328"/>
            <a:ext cx="867358" cy="620093"/>
          </a:xfrm>
          <a:prstGeom prst="rect">
            <a:avLst/>
          </a:prstGeom>
        </p:spPr>
      </p:pic>
      <p:pic>
        <p:nvPicPr>
          <p:cNvPr id="22" name="PFE element 42">
            <a:extLst>
              <a:ext uri="{FF2B5EF4-FFF2-40B4-BE49-F238E27FC236}">
                <a16:creationId xmlns:a16="http://schemas.microsoft.com/office/drawing/2014/main" xmlns="" id="{0A29F5CA-BCAE-E44B-9215-21511CCB120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50" y="1725860"/>
            <a:ext cx="6629400" cy="3406117"/>
          </a:xfrm>
          <a:prstGeom prst="rect">
            <a:avLst/>
          </a:prstGeom>
        </p:spPr>
      </p:pic>
      <p:pic>
        <p:nvPicPr>
          <p:cNvPr id="24" name="PFE element 43">
            <a:extLst>
              <a:ext uri="{FF2B5EF4-FFF2-40B4-BE49-F238E27FC236}">
                <a16:creationId xmlns:a16="http://schemas.microsoft.com/office/drawing/2014/main" xmlns="" id="{CB0B10CE-2C9D-EE0F-080D-C4824C58A07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03" y="413188"/>
            <a:ext cx="1893419" cy="941285"/>
          </a:xfrm>
          <a:prstGeom prst="rect">
            <a:avLst/>
          </a:prstGeom>
        </p:spPr>
      </p:pic>
      <p:pic>
        <p:nvPicPr>
          <p:cNvPr id="28" name="PFE element 44">
            <a:extLst>
              <a:ext uri="{FF2B5EF4-FFF2-40B4-BE49-F238E27FC236}">
                <a16:creationId xmlns:a16="http://schemas.microsoft.com/office/drawing/2014/main" xmlns="" id="{8785165B-CF0E-D351-6393-26BEA528A5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5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6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:a16="http://schemas.microsoft.com/office/drawing/2014/main" xmlns="" id="{B0150C29-F6EA-D300-34B7-212DD9AB06E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26" y="897328"/>
            <a:ext cx="867358" cy="620093"/>
          </a:xfrm>
          <a:prstGeom prst="rect">
            <a:avLst/>
          </a:prstGeom>
        </p:spPr>
      </p:pic>
      <p:pic>
        <p:nvPicPr>
          <p:cNvPr id="22" name="PFE element 46">
            <a:extLst>
              <a:ext uri="{FF2B5EF4-FFF2-40B4-BE49-F238E27FC236}">
                <a16:creationId xmlns:a16="http://schemas.microsoft.com/office/drawing/2014/main" xmlns="" id="{5BC6716C-10D7-F635-6A12-88D05F899CB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03" y="413188"/>
            <a:ext cx="1893419" cy="941285"/>
          </a:xfrm>
          <a:prstGeom prst="rect">
            <a:avLst/>
          </a:prstGeom>
        </p:spPr>
      </p:pic>
      <p:pic>
        <p:nvPicPr>
          <p:cNvPr id="24" name="PFE element 47">
            <a:extLst>
              <a:ext uri="{FF2B5EF4-FFF2-40B4-BE49-F238E27FC236}">
                <a16:creationId xmlns:a16="http://schemas.microsoft.com/office/drawing/2014/main" xmlns="" id="{2475603A-BADE-2559-962C-47839D205F7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50" y="1725860"/>
            <a:ext cx="6629400" cy="3406117"/>
          </a:xfrm>
          <a:prstGeom prst="rect">
            <a:avLst/>
          </a:prstGeom>
        </p:spPr>
      </p:pic>
      <p:pic>
        <p:nvPicPr>
          <p:cNvPr id="26" name="PFE element 48">
            <a:extLst>
              <a:ext uri="{FF2B5EF4-FFF2-40B4-BE49-F238E27FC236}">
                <a16:creationId xmlns:a16="http://schemas.microsoft.com/office/drawing/2014/main" xmlns="" id="{05721F1A-C328-5E3A-6895-3B011186D1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5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42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9">
            <a:extLst>
              <a:ext uri="{FF2B5EF4-FFF2-40B4-BE49-F238E27FC236}">
                <a16:creationId xmlns:a16="http://schemas.microsoft.com/office/drawing/2014/main" xmlns="" id="{EB9F9225-B89F-EA41-7FCF-4ACD690E8D4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26" y="897328"/>
            <a:ext cx="867358" cy="620093"/>
          </a:xfrm>
          <a:prstGeom prst="rect">
            <a:avLst/>
          </a:prstGeom>
        </p:spPr>
      </p:pic>
      <p:pic>
        <p:nvPicPr>
          <p:cNvPr id="22" name="PFE element 50">
            <a:extLst>
              <a:ext uri="{FF2B5EF4-FFF2-40B4-BE49-F238E27FC236}">
                <a16:creationId xmlns:a16="http://schemas.microsoft.com/office/drawing/2014/main" xmlns="" id="{0E92F0D7-883B-E5FF-8E73-738310B7CC8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50" y="1725860"/>
            <a:ext cx="6629400" cy="3406117"/>
          </a:xfrm>
          <a:prstGeom prst="rect">
            <a:avLst/>
          </a:prstGeom>
        </p:spPr>
      </p:pic>
      <p:pic>
        <p:nvPicPr>
          <p:cNvPr id="24" name="PFE element 51">
            <a:extLst>
              <a:ext uri="{FF2B5EF4-FFF2-40B4-BE49-F238E27FC236}">
                <a16:creationId xmlns:a16="http://schemas.microsoft.com/office/drawing/2014/main" xmlns="" id="{CA09841D-5F27-4545-2C02-755A83F9F1F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03" y="413188"/>
            <a:ext cx="1893419" cy="941285"/>
          </a:xfrm>
          <a:prstGeom prst="rect">
            <a:avLst/>
          </a:prstGeom>
        </p:spPr>
      </p:pic>
      <p:pic>
        <p:nvPicPr>
          <p:cNvPr id="28" name="PFE element 52">
            <a:extLst>
              <a:ext uri="{FF2B5EF4-FFF2-40B4-BE49-F238E27FC236}">
                <a16:creationId xmlns:a16="http://schemas.microsoft.com/office/drawing/2014/main" xmlns="" id="{D4238FB2-5A87-9671-8F4E-EAE779FCEE1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5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654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53">
            <a:extLst>
              <a:ext uri="{FF2B5EF4-FFF2-40B4-BE49-F238E27FC236}">
                <a16:creationId xmlns:a16="http://schemas.microsoft.com/office/drawing/2014/main" xmlns="" id="{EFFBEFCA-EC26-641C-FE01-31B36D1D702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26" y="897328"/>
            <a:ext cx="867358" cy="620093"/>
          </a:xfrm>
          <a:prstGeom prst="rect">
            <a:avLst/>
          </a:prstGeom>
        </p:spPr>
      </p:pic>
      <p:pic>
        <p:nvPicPr>
          <p:cNvPr id="22" name="PFE element 54">
            <a:extLst>
              <a:ext uri="{FF2B5EF4-FFF2-40B4-BE49-F238E27FC236}">
                <a16:creationId xmlns:a16="http://schemas.microsoft.com/office/drawing/2014/main" xmlns="" id="{B26F3136-1966-5119-DC30-E4F9E777BB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03" y="413188"/>
            <a:ext cx="1893419" cy="941285"/>
          </a:xfrm>
          <a:prstGeom prst="rect">
            <a:avLst/>
          </a:prstGeom>
        </p:spPr>
      </p:pic>
      <p:pic>
        <p:nvPicPr>
          <p:cNvPr id="24" name="PFE element 55">
            <a:extLst>
              <a:ext uri="{FF2B5EF4-FFF2-40B4-BE49-F238E27FC236}">
                <a16:creationId xmlns:a16="http://schemas.microsoft.com/office/drawing/2014/main" xmlns="" id="{DC22C609-1755-177F-4070-B9D25D4319F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50" y="1725860"/>
            <a:ext cx="6629400" cy="3406117"/>
          </a:xfrm>
          <a:prstGeom prst="rect">
            <a:avLst/>
          </a:prstGeom>
        </p:spPr>
      </p:pic>
      <p:pic>
        <p:nvPicPr>
          <p:cNvPr id="26" name="PFE element 56">
            <a:extLst>
              <a:ext uri="{FF2B5EF4-FFF2-40B4-BE49-F238E27FC236}">
                <a16:creationId xmlns:a16="http://schemas.microsoft.com/office/drawing/2014/main" xmlns="" id="{EFCA1F5D-B4DF-881C-2A95-BB8A08818A6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5" y="1037009"/>
            <a:ext cx="132080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987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1">
            <a:extLst>
              <a:ext uri="{FF2B5EF4-FFF2-40B4-BE49-F238E27FC236}">
                <a16:creationId xmlns="" xmlns:a16="http://schemas.microsoft.com/office/drawing/2014/main" id="{0DC2D051-9D30-8FED-A509-8A72BCF69E2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3" y="413188"/>
            <a:ext cx="2403101" cy="941285"/>
          </a:xfrm>
          <a:prstGeom prst="rect">
            <a:avLst/>
          </a:prstGeom>
        </p:spPr>
      </p:pic>
      <p:pic>
        <p:nvPicPr>
          <p:cNvPr id="13" name="PFE element 2">
            <a:extLst>
              <a:ext uri="{FF2B5EF4-FFF2-40B4-BE49-F238E27FC236}">
                <a16:creationId xmlns="" xmlns:a16="http://schemas.microsoft.com/office/drawing/2014/main" id="{0426C54E-6880-32FF-6C22-EDC98DFA75D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26" name="PFE element 3">
            <a:extLst>
              <a:ext uri="{FF2B5EF4-FFF2-40B4-BE49-F238E27FC236}">
                <a16:creationId xmlns="" xmlns:a16="http://schemas.microsoft.com/office/drawing/2014/main" id="{EA645FB0-5757-AFB4-DDE5-5638AA31649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1037009"/>
            <a:ext cx="1315438" cy="493691"/>
          </a:xfrm>
          <a:prstGeom prst="rect">
            <a:avLst/>
          </a:prstGeom>
        </p:spPr>
      </p:pic>
      <p:pic>
        <p:nvPicPr>
          <p:cNvPr id="28" name="PFE element 4">
            <a:extLst>
              <a:ext uri="{FF2B5EF4-FFF2-40B4-BE49-F238E27FC236}">
                <a16:creationId xmlns="" xmlns:a16="http://schemas.microsoft.com/office/drawing/2014/main" id="{30B14473-F335-F4CA-8071-17E4BA91798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888420"/>
            <a:ext cx="6146800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54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5">
            <a:extLst>
              <a:ext uri="{FF2B5EF4-FFF2-40B4-BE49-F238E27FC236}">
                <a16:creationId xmlns="" xmlns:a16="http://schemas.microsoft.com/office/drawing/2014/main" id="{4A428784-C2B8-ED90-BE48-64BC386E60E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22" name="PFE element 6">
            <a:extLst>
              <a:ext uri="{FF2B5EF4-FFF2-40B4-BE49-F238E27FC236}">
                <a16:creationId xmlns="" xmlns:a16="http://schemas.microsoft.com/office/drawing/2014/main" id="{881DFE8F-CDA6-FC6E-8587-904ACEF85CF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3" y="413188"/>
            <a:ext cx="2403101" cy="941285"/>
          </a:xfrm>
          <a:prstGeom prst="rect">
            <a:avLst/>
          </a:prstGeom>
        </p:spPr>
      </p:pic>
      <p:pic>
        <p:nvPicPr>
          <p:cNvPr id="25" name="PFE element 7">
            <a:extLst>
              <a:ext uri="{FF2B5EF4-FFF2-40B4-BE49-F238E27FC236}">
                <a16:creationId xmlns="" xmlns:a16="http://schemas.microsoft.com/office/drawing/2014/main" id="{51F1A96E-E178-5420-66E1-2CF80BE781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9" y="2298348"/>
            <a:ext cx="6146800" cy="2586261"/>
          </a:xfrm>
          <a:prstGeom prst="rect">
            <a:avLst/>
          </a:prstGeom>
        </p:spPr>
      </p:pic>
      <p:pic>
        <p:nvPicPr>
          <p:cNvPr id="27" name="PFE element 8">
            <a:extLst>
              <a:ext uri="{FF2B5EF4-FFF2-40B4-BE49-F238E27FC236}">
                <a16:creationId xmlns="" xmlns:a16="http://schemas.microsoft.com/office/drawing/2014/main" id="{0EF5519C-43F6-BA55-21AA-7F02B1EEC2B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1037009"/>
            <a:ext cx="1315438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289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9">
            <a:extLst>
              <a:ext uri="{FF2B5EF4-FFF2-40B4-BE49-F238E27FC236}">
                <a16:creationId xmlns="" xmlns:a16="http://schemas.microsoft.com/office/drawing/2014/main" id="{6F07EF41-90FD-53E2-C0E9-61C17B22DE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22" name="PFE element 10">
            <a:extLst>
              <a:ext uri="{FF2B5EF4-FFF2-40B4-BE49-F238E27FC236}">
                <a16:creationId xmlns="" xmlns:a16="http://schemas.microsoft.com/office/drawing/2014/main" id="{D1C37E97-0663-4D9B-A6FD-D370D3F1E61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3" y="413188"/>
            <a:ext cx="2403101" cy="941285"/>
          </a:xfrm>
          <a:prstGeom prst="rect">
            <a:avLst/>
          </a:prstGeom>
        </p:spPr>
      </p:pic>
      <p:pic>
        <p:nvPicPr>
          <p:cNvPr id="25" name="PFE element 11">
            <a:extLst>
              <a:ext uri="{FF2B5EF4-FFF2-40B4-BE49-F238E27FC236}">
                <a16:creationId xmlns="" xmlns:a16="http://schemas.microsoft.com/office/drawing/2014/main" id="{1ED6AE8B-18BF-40A9-DB8D-08F132DC900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3" y="1888420"/>
            <a:ext cx="6146800" cy="3406117"/>
          </a:xfrm>
          <a:prstGeom prst="rect">
            <a:avLst/>
          </a:prstGeom>
        </p:spPr>
      </p:pic>
      <p:pic>
        <p:nvPicPr>
          <p:cNvPr id="27" name="PFE element 12">
            <a:extLst>
              <a:ext uri="{FF2B5EF4-FFF2-40B4-BE49-F238E27FC236}">
                <a16:creationId xmlns="" xmlns:a16="http://schemas.microsoft.com/office/drawing/2014/main" id="{64A7A04E-92C9-FC33-8D30-804BC7024FC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1037009"/>
            <a:ext cx="1315438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58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13">
            <a:extLst>
              <a:ext uri="{FF2B5EF4-FFF2-40B4-BE49-F238E27FC236}">
                <a16:creationId xmlns="" xmlns:a16="http://schemas.microsoft.com/office/drawing/2014/main" id="{E381A1B8-75BE-260B-0B82-9DBF6117C38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22" name="PFE element 14">
            <a:extLst>
              <a:ext uri="{FF2B5EF4-FFF2-40B4-BE49-F238E27FC236}">
                <a16:creationId xmlns="" xmlns:a16="http://schemas.microsoft.com/office/drawing/2014/main" id="{1EB85880-4863-03F0-1D38-BA0B0AFFE52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3" y="413188"/>
            <a:ext cx="2403101" cy="941285"/>
          </a:xfrm>
          <a:prstGeom prst="rect">
            <a:avLst/>
          </a:prstGeom>
        </p:spPr>
      </p:pic>
      <p:pic>
        <p:nvPicPr>
          <p:cNvPr id="26" name="PFE element 15">
            <a:extLst>
              <a:ext uri="{FF2B5EF4-FFF2-40B4-BE49-F238E27FC236}">
                <a16:creationId xmlns="" xmlns:a16="http://schemas.microsoft.com/office/drawing/2014/main" id="{90A0C51B-28AA-15AE-BF78-08C09AE24B0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9" y="2298348"/>
            <a:ext cx="6146800" cy="2586261"/>
          </a:xfrm>
          <a:prstGeom prst="rect">
            <a:avLst/>
          </a:prstGeom>
        </p:spPr>
      </p:pic>
      <p:pic>
        <p:nvPicPr>
          <p:cNvPr id="28" name="PFE element 16">
            <a:extLst>
              <a:ext uri="{FF2B5EF4-FFF2-40B4-BE49-F238E27FC236}">
                <a16:creationId xmlns="" xmlns:a16="http://schemas.microsoft.com/office/drawing/2014/main" id="{C3B8C2F7-7E0C-3910-51EE-9366413CFFA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1037009"/>
            <a:ext cx="1315438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602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17">
            <a:extLst>
              <a:ext uri="{FF2B5EF4-FFF2-40B4-BE49-F238E27FC236}">
                <a16:creationId xmlns="" xmlns:a16="http://schemas.microsoft.com/office/drawing/2014/main" id="{9991EC43-EF22-79A6-C00F-6A48990EF9F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22" name="PFE element 18">
            <a:extLst>
              <a:ext uri="{FF2B5EF4-FFF2-40B4-BE49-F238E27FC236}">
                <a16:creationId xmlns="" xmlns:a16="http://schemas.microsoft.com/office/drawing/2014/main" id="{C5CEFF9D-DF10-33D7-59F1-AF99818962C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3" y="413188"/>
            <a:ext cx="2403101" cy="941285"/>
          </a:xfrm>
          <a:prstGeom prst="rect">
            <a:avLst/>
          </a:prstGeom>
        </p:spPr>
      </p:pic>
      <p:pic>
        <p:nvPicPr>
          <p:cNvPr id="26" name="PFE element 19">
            <a:extLst>
              <a:ext uri="{FF2B5EF4-FFF2-40B4-BE49-F238E27FC236}">
                <a16:creationId xmlns="" xmlns:a16="http://schemas.microsoft.com/office/drawing/2014/main" id="{A1FB2786-1F74-DB6B-17D5-678655815DD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9" y="2298348"/>
            <a:ext cx="6146800" cy="2586261"/>
          </a:xfrm>
          <a:prstGeom prst="rect">
            <a:avLst/>
          </a:prstGeom>
        </p:spPr>
      </p:pic>
      <p:pic>
        <p:nvPicPr>
          <p:cNvPr id="28" name="PFE element 20">
            <a:extLst>
              <a:ext uri="{FF2B5EF4-FFF2-40B4-BE49-F238E27FC236}">
                <a16:creationId xmlns="" xmlns:a16="http://schemas.microsoft.com/office/drawing/2014/main" id="{2570D687-3579-6169-8668-DCB74E95D83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1037009"/>
            <a:ext cx="1315438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4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CBCBA49A-0EAD-3E92-503D-21A10ECABA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FB7CDD95-82C2-A030-8496-25E8BAF7FA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413188"/>
            <a:ext cx="2035002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97AF31A2-965F-07AC-4ED9-5B5E646363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1037009"/>
            <a:ext cx="934440" cy="493691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CD988BBC-742F-1902-28E8-CB47D9129B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78" y="1876508"/>
            <a:ext cx="63908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830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FE element 21">
            <a:extLst>
              <a:ext uri="{FF2B5EF4-FFF2-40B4-BE49-F238E27FC236}">
                <a16:creationId xmlns="" xmlns:a16="http://schemas.microsoft.com/office/drawing/2014/main" id="{2469C555-3D64-D0E4-819E-A98438B745E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3" y="413188"/>
            <a:ext cx="2403101" cy="941285"/>
          </a:xfrm>
          <a:prstGeom prst="rect">
            <a:avLst/>
          </a:prstGeom>
        </p:spPr>
      </p:pic>
      <p:pic>
        <p:nvPicPr>
          <p:cNvPr id="23" name="PFE element 22">
            <a:extLst>
              <a:ext uri="{FF2B5EF4-FFF2-40B4-BE49-F238E27FC236}">
                <a16:creationId xmlns="" xmlns:a16="http://schemas.microsoft.com/office/drawing/2014/main" id="{9E92D4EA-ED17-321D-64B3-F515BDF6404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25" name="PFE element 23">
            <a:extLst>
              <a:ext uri="{FF2B5EF4-FFF2-40B4-BE49-F238E27FC236}">
                <a16:creationId xmlns="" xmlns:a16="http://schemas.microsoft.com/office/drawing/2014/main" id="{CD54E00A-089E-7862-5B35-8FF82668AA6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888420"/>
            <a:ext cx="6146800" cy="3406117"/>
          </a:xfrm>
          <a:prstGeom prst="rect">
            <a:avLst/>
          </a:prstGeom>
        </p:spPr>
      </p:pic>
      <p:pic>
        <p:nvPicPr>
          <p:cNvPr id="27" name="PFE element 24">
            <a:extLst>
              <a:ext uri="{FF2B5EF4-FFF2-40B4-BE49-F238E27FC236}">
                <a16:creationId xmlns="" xmlns:a16="http://schemas.microsoft.com/office/drawing/2014/main" id="{E5EA1424-640D-62E5-58E3-802B8EF0431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1037009"/>
            <a:ext cx="1315438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125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>
            <a:extLst>
              <a:ext uri="{FF2B5EF4-FFF2-40B4-BE49-F238E27FC236}">
                <a16:creationId xmlns="" xmlns:a16="http://schemas.microsoft.com/office/drawing/2014/main" id="{53483BED-AB12-E91F-998C-2FED76C9B23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22" name="PFE element 26">
            <a:extLst>
              <a:ext uri="{FF2B5EF4-FFF2-40B4-BE49-F238E27FC236}">
                <a16:creationId xmlns="" xmlns:a16="http://schemas.microsoft.com/office/drawing/2014/main" id="{063737A2-BBE0-7B15-8BAE-B2F3407C7F8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3" y="413188"/>
            <a:ext cx="2403101" cy="941285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="" xmlns:a16="http://schemas.microsoft.com/office/drawing/2014/main" id="{AFFAC71D-C234-17F6-1E7E-8B5CE77E307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9" y="2298348"/>
            <a:ext cx="6146800" cy="2586261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="" xmlns:a16="http://schemas.microsoft.com/office/drawing/2014/main" id="{82A6F723-B8B0-C9BF-9F3A-62A5A5EDE54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1037009"/>
            <a:ext cx="1315438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336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FE element 29">
            <a:extLst>
              <a:ext uri="{FF2B5EF4-FFF2-40B4-BE49-F238E27FC236}">
                <a16:creationId xmlns="" xmlns:a16="http://schemas.microsoft.com/office/drawing/2014/main" id="{E81B32EC-E70C-EE70-3111-92C797823BD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3" y="413188"/>
            <a:ext cx="2403101" cy="941285"/>
          </a:xfrm>
          <a:prstGeom prst="rect">
            <a:avLst/>
          </a:prstGeom>
        </p:spPr>
      </p:pic>
      <p:pic>
        <p:nvPicPr>
          <p:cNvPr id="23" name="PFE element 30">
            <a:extLst>
              <a:ext uri="{FF2B5EF4-FFF2-40B4-BE49-F238E27FC236}">
                <a16:creationId xmlns="" xmlns:a16="http://schemas.microsoft.com/office/drawing/2014/main" id="{96AF8A70-6B55-7CC6-EBF0-376264B9665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25" name="PFE element 31">
            <a:extLst>
              <a:ext uri="{FF2B5EF4-FFF2-40B4-BE49-F238E27FC236}">
                <a16:creationId xmlns="" xmlns:a16="http://schemas.microsoft.com/office/drawing/2014/main" id="{AA32F0DC-5F9D-2E11-9D99-56A93A8BB9D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888420"/>
            <a:ext cx="6146800" cy="3406117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="" xmlns:a16="http://schemas.microsoft.com/office/drawing/2014/main" id="{FB64CE53-4432-48B1-FE0F-B14CA97EC5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1037009"/>
            <a:ext cx="1315438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690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33">
            <a:extLst>
              <a:ext uri="{FF2B5EF4-FFF2-40B4-BE49-F238E27FC236}">
                <a16:creationId xmlns="" xmlns:a16="http://schemas.microsoft.com/office/drawing/2014/main" id="{2EB0BDAD-A55C-488E-D13B-A0D62F6C7F1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22" name="PFE element 34">
            <a:extLst>
              <a:ext uri="{FF2B5EF4-FFF2-40B4-BE49-F238E27FC236}">
                <a16:creationId xmlns="" xmlns:a16="http://schemas.microsoft.com/office/drawing/2014/main" id="{14A97045-01FB-8758-DFBD-C7BEA1C69A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3" y="413188"/>
            <a:ext cx="2403101" cy="941285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="" xmlns:a16="http://schemas.microsoft.com/office/drawing/2014/main" id="{750B44DE-CD01-95CB-E271-AEA638984E3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9" y="2298348"/>
            <a:ext cx="6146800" cy="2586261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="" xmlns:a16="http://schemas.microsoft.com/office/drawing/2014/main" id="{BB74F21E-8F9C-30A5-133B-8A319AA0008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1037009"/>
            <a:ext cx="1315438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603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37">
            <a:extLst>
              <a:ext uri="{FF2B5EF4-FFF2-40B4-BE49-F238E27FC236}">
                <a16:creationId xmlns="" xmlns:a16="http://schemas.microsoft.com/office/drawing/2014/main" id="{F1CF1803-5F4F-2544-343B-88FA567D424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3" y="413188"/>
            <a:ext cx="2403101" cy="941285"/>
          </a:xfrm>
          <a:prstGeom prst="rect">
            <a:avLst/>
          </a:prstGeom>
        </p:spPr>
      </p:pic>
      <p:pic>
        <p:nvPicPr>
          <p:cNvPr id="8" name="PFE element 38">
            <a:extLst>
              <a:ext uri="{FF2B5EF4-FFF2-40B4-BE49-F238E27FC236}">
                <a16:creationId xmlns="" xmlns:a16="http://schemas.microsoft.com/office/drawing/2014/main" id="{227FAA9D-0777-8312-F29F-710A60A8ACB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10" name="PFE element 39">
            <a:extLst>
              <a:ext uri="{FF2B5EF4-FFF2-40B4-BE49-F238E27FC236}">
                <a16:creationId xmlns="" xmlns:a16="http://schemas.microsoft.com/office/drawing/2014/main" id="{70FFF77B-D3E6-3E7B-CA23-832DFDD1493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888420"/>
            <a:ext cx="6146800" cy="3406117"/>
          </a:xfrm>
          <a:prstGeom prst="rect">
            <a:avLst/>
          </a:prstGeom>
        </p:spPr>
      </p:pic>
      <p:pic>
        <p:nvPicPr>
          <p:cNvPr id="12" name="PFE element 40">
            <a:extLst>
              <a:ext uri="{FF2B5EF4-FFF2-40B4-BE49-F238E27FC236}">
                <a16:creationId xmlns="" xmlns:a16="http://schemas.microsoft.com/office/drawing/2014/main" id="{E19FFB3C-E47A-F55E-CD2E-47AE9CD95F3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1037009"/>
            <a:ext cx="1315438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894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41">
            <a:extLst>
              <a:ext uri="{FF2B5EF4-FFF2-40B4-BE49-F238E27FC236}">
                <a16:creationId xmlns="" xmlns:a16="http://schemas.microsoft.com/office/drawing/2014/main" id="{F961DFDE-3C10-FA9F-0286-45D0958E41C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22" name="PFE element 42">
            <a:extLst>
              <a:ext uri="{FF2B5EF4-FFF2-40B4-BE49-F238E27FC236}">
                <a16:creationId xmlns="" xmlns:a16="http://schemas.microsoft.com/office/drawing/2014/main" id="{006C3497-773A-3BD2-A8EA-C430E3B0E2F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3" y="413188"/>
            <a:ext cx="2403101" cy="941285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="" xmlns:a16="http://schemas.microsoft.com/office/drawing/2014/main" id="{53EFE937-FB5C-C20F-39CE-533519F316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9" y="2298348"/>
            <a:ext cx="6146800" cy="2586261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="" xmlns:a16="http://schemas.microsoft.com/office/drawing/2014/main" id="{4C3B4F8D-1C6F-9632-B301-4EE8138F1E8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1037009"/>
            <a:ext cx="1315438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45">
            <a:extLst>
              <a:ext uri="{FF2B5EF4-FFF2-40B4-BE49-F238E27FC236}">
                <a16:creationId xmlns="" xmlns:a16="http://schemas.microsoft.com/office/drawing/2014/main" id="{373070C7-4581-B8E7-5DB7-51EAC5D41A3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3" y="413188"/>
            <a:ext cx="2403101" cy="941285"/>
          </a:xfrm>
          <a:prstGeom prst="rect">
            <a:avLst/>
          </a:prstGeom>
        </p:spPr>
      </p:pic>
      <p:pic>
        <p:nvPicPr>
          <p:cNvPr id="8" name="PFE element 46">
            <a:extLst>
              <a:ext uri="{FF2B5EF4-FFF2-40B4-BE49-F238E27FC236}">
                <a16:creationId xmlns="" xmlns:a16="http://schemas.microsoft.com/office/drawing/2014/main" id="{8E898985-1322-E297-6630-8F05A8D450C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10" name="PFE element 47">
            <a:extLst>
              <a:ext uri="{FF2B5EF4-FFF2-40B4-BE49-F238E27FC236}">
                <a16:creationId xmlns="" xmlns:a16="http://schemas.microsoft.com/office/drawing/2014/main" id="{1AA668C0-7BCB-5C29-FF9E-A3E2B85B40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888420"/>
            <a:ext cx="6146800" cy="3406117"/>
          </a:xfrm>
          <a:prstGeom prst="rect">
            <a:avLst/>
          </a:prstGeom>
        </p:spPr>
      </p:pic>
      <p:pic>
        <p:nvPicPr>
          <p:cNvPr id="12" name="PFE element 48">
            <a:extLst>
              <a:ext uri="{FF2B5EF4-FFF2-40B4-BE49-F238E27FC236}">
                <a16:creationId xmlns="" xmlns:a16="http://schemas.microsoft.com/office/drawing/2014/main" id="{F6CDE018-B95F-40AA-9C77-EB2EF6D808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1037009"/>
            <a:ext cx="1315438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409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49">
            <a:extLst>
              <a:ext uri="{FF2B5EF4-FFF2-40B4-BE49-F238E27FC236}">
                <a16:creationId xmlns="" xmlns:a16="http://schemas.microsoft.com/office/drawing/2014/main" id="{277F6039-E707-C736-4347-942732B664E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22" name="PFE element 50">
            <a:extLst>
              <a:ext uri="{FF2B5EF4-FFF2-40B4-BE49-F238E27FC236}">
                <a16:creationId xmlns="" xmlns:a16="http://schemas.microsoft.com/office/drawing/2014/main" id="{52E6ABE4-4545-4D88-68AB-C57F0E991CD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3" y="413188"/>
            <a:ext cx="2403101" cy="941285"/>
          </a:xfrm>
          <a:prstGeom prst="rect">
            <a:avLst/>
          </a:prstGeom>
        </p:spPr>
      </p:pic>
      <p:pic>
        <p:nvPicPr>
          <p:cNvPr id="25" name="PFE element 51">
            <a:extLst>
              <a:ext uri="{FF2B5EF4-FFF2-40B4-BE49-F238E27FC236}">
                <a16:creationId xmlns="" xmlns:a16="http://schemas.microsoft.com/office/drawing/2014/main" id="{73C6D1BF-4DD9-4AA2-C552-7384D76AB8F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9" y="2298348"/>
            <a:ext cx="6146800" cy="2586261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="" xmlns:a16="http://schemas.microsoft.com/office/drawing/2014/main" id="{7EF087B3-18DD-6BB0-42A1-6475B00DE5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1037009"/>
            <a:ext cx="1315438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54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53">
            <a:extLst>
              <a:ext uri="{FF2B5EF4-FFF2-40B4-BE49-F238E27FC236}">
                <a16:creationId xmlns="" xmlns:a16="http://schemas.microsoft.com/office/drawing/2014/main" id="{67172F86-9C56-8ABD-C586-FCB8C81D488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22" name="PFE element 54">
            <a:extLst>
              <a:ext uri="{FF2B5EF4-FFF2-40B4-BE49-F238E27FC236}">
                <a16:creationId xmlns="" xmlns:a16="http://schemas.microsoft.com/office/drawing/2014/main" id="{CC58A949-FF2F-01F8-9162-547DCA3DED0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3" y="413188"/>
            <a:ext cx="2403101" cy="941285"/>
          </a:xfrm>
          <a:prstGeom prst="rect">
            <a:avLst/>
          </a:prstGeom>
        </p:spPr>
      </p:pic>
      <p:pic>
        <p:nvPicPr>
          <p:cNvPr id="25" name="PFE element 55">
            <a:extLst>
              <a:ext uri="{FF2B5EF4-FFF2-40B4-BE49-F238E27FC236}">
                <a16:creationId xmlns="" xmlns:a16="http://schemas.microsoft.com/office/drawing/2014/main" id="{9F88B43F-F91C-C7B6-7C8B-7B95BA56BE5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3" y="1888420"/>
            <a:ext cx="6146800" cy="3406117"/>
          </a:xfrm>
          <a:prstGeom prst="rect">
            <a:avLst/>
          </a:prstGeom>
        </p:spPr>
      </p:pic>
      <p:pic>
        <p:nvPicPr>
          <p:cNvPr id="27" name="PFE element 56">
            <a:extLst>
              <a:ext uri="{FF2B5EF4-FFF2-40B4-BE49-F238E27FC236}">
                <a16:creationId xmlns="" xmlns:a16="http://schemas.microsoft.com/office/drawing/2014/main" id="{5B316C70-4A66-DAC1-BC9A-F356CF7F6A3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1037009"/>
            <a:ext cx="1315438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884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7" y="413188"/>
            <a:ext cx="3190562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1037009"/>
            <a:ext cx="93444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8" y="2383749"/>
            <a:ext cx="6146800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AF458CC0-A2ED-AA60-8149-A05B540757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75D0DFC7-0A1B-AE4E-9B83-71F15ECF3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413188"/>
            <a:ext cx="2035002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AA4A50BF-DC64-D35A-D275-D1C0199416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1037009"/>
            <a:ext cx="934440" cy="493691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6241A8B9-BA99-DDBA-D35C-B4726377FA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7" y="1876508"/>
            <a:ext cx="6860926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429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7" y="413188"/>
            <a:ext cx="3190562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1037009"/>
            <a:ext cx="93444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8" y="2383749"/>
            <a:ext cx="6146800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06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7" y="413188"/>
            <a:ext cx="3190562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1037009"/>
            <a:ext cx="93444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65" y="1889560"/>
            <a:ext cx="6339282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493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7" y="413188"/>
            <a:ext cx="3190562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1037009"/>
            <a:ext cx="93444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xmlns="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65" y="1889560"/>
            <a:ext cx="6339282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918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:a16="http://schemas.microsoft.com/office/drawing/2014/main" xmlns="" id="{0FA74045-6C3F-88D4-4137-2AA46BA84A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7" y="413188"/>
            <a:ext cx="3190562" cy="941285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:a16="http://schemas.microsoft.com/office/drawing/2014/main" xmlns="" id="{34CB45A7-5A7B-896B-AD08-112443555D4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10" name="PFE element 19">
            <a:extLst>
              <a:ext uri="{FF2B5EF4-FFF2-40B4-BE49-F238E27FC236}">
                <a16:creationId xmlns:a16="http://schemas.microsoft.com/office/drawing/2014/main" xmlns="" id="{3BD7A82D-03CA-2FB0-2C02-4F61ACF6C14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1037009"/>
            <a:ext cx="934440" cy="493691"/>
          </a:xfrm>
          <a:prstGeom prst="rect">
            <a:avLst/>
          </a:prstGeom>
        </p:spPr>
      </p:pic>
      <p:pic>
        <p:nvPicPr>
          <p:cNvPr id="12" name="PFE element 20">
            <a:extLst>
              <a:ext uri="{FF2B5EF4-FFF2-40B4-BE49-F238E27FC236}">
                <a16:creationId xmlns:a16="http://schemas.microsoft.com/office/drawing/2014/main" xmlns="" id="{7614BF4A-46EA-45FB-63B3-59C8FC360EA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8" y="2383749"/>
            <a:ext cx="6146800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7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7F31A908-4D7B-14DC-E9CD-C11F5A782E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xmlns="" id="{9A784D0B-2C4F-5954-D38F-6672D848A98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7" y="413188"/>
            <a:ext cx="3190562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xmlns="" id="{97FA2FA9-F7BA-491F-CA91-2FB3A3D280C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1037009"/>
            <a:ext cx="934440" cy="493691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xmlns="" id="{A2A0924D-F1B3-3744-7CCC-8E58B4F8CE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8" y="2383749"/>
            <a:ext cx="6146800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121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5">
            <a:extLst>
              <a:ext uri="{FF2B5EF4-FFF2-40B4-BE49-F238E27FC236}">
                <a16:creationId xmlns:a16="http://schemas.microsoft.com/office/drawing/2014/main" xmlns="" id="{7E4B4A7F-39D1-0320-CD99-BB1CCE1A7B2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7" name="PFE element 26">
            <a:extLst>
              <a:ext uri="{FF2B5EF4-FFF2-40B4-BE49-F238E27FC236}">
                <a16:creationId xmlns:a16="http://schemas.microsoft.com/office/drawing/2014/main" xmlns="" id="{362109F6-A29B-AD61-5E6E-56BCFDD88D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7" y="413188"/>
            <a:ext cx="3190562" cy="941285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:a16="http://schemas.microsoft.com/office/drawing/2014/main" xmlns="" id="{8BF25632-BE10-79EB-8EF8-EDCE0B0FB12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1037009"/>
            <a:ext cx="934440" cy="493691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:a16="http://schemas.microsoft.com/office/drawing/2014/main" xmlns="" id="{9B59208C-922B-7B18-7E2E-A819045A3CD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65" y="1889560"/>
            <a:ext cx="6339282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91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9">
            <a:extLst>
              <a:ext uri="{FF2B5EF4-FFF2-40B4-BE49-F238E27FC236}">
                <a16:creationId xmlns:a16="http://schemas.microsoft.com/office/drawing/2014/main" xmlns="" id="{A1D6B8F8-7ED6-895E-AB01-4789F9C006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7" name="PFE element 30">
            <a:extLst>
              <a:ext uri="{FF2B5EF4-FFF2-40B4-BE49-F238E27FC236}">
                <a16:creationId xmlns:a16="http://schemas.microsoft.com/office/drawing/2014/main" xmlns="" id="{FFCCB2DA-6B41-584D-A6D8-4BCA4765EAA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7" y="413188"/>
            <a:ext cx="3190562" cy="941285"/>
          </a:xfrm>
          <a:prstGeom prst="rect">
            <a:avLst/>
          </a:prstGeom>
        </p:spPr>
      </p:pic>
      <p:pic>
        <p:nvPicPr>
          <p:cNvPr id="9" name="PFE element 31">
            <a:extLst>
              <a:ext uri="{FF2B5EF4-FFF2-40B4-BE49-F238E27FC236}">
                <a16:creationId xmlns:a16="http://schemas.microsoft.com/office/drawing/2014/main" xmlns="" id="{55E48EB3-01BD-D5BC-EE4A-BBB9ABCD746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1037009"/>
            <a:ext cx="934440" cy="493691"/>
          </a:xfrm>
          <a:prstGeom prst="rect">
            <a:avLst/>
          </a:prstGeom>
        </p:spPr>
      </p:pic>
      <p:pic>
        <p:nvPicPr>
          <p:cNvPr id="12" name="PFE element 32">
            <a:extLst>
              <a:ext uri="{FF2B5EF4-FFF2-40B4-BE49-F238E27FC236}">
                <a16:creationId xmlns:a16="http://schemas.microsoft.com/office/drawing/2014/main" xmlns="" id="{5ABA4B9E-61C6-FA5B-DF8A-C6247247BB9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65" y="1889560"/>
            <a:ext cx="6339282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210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3">
            <a:extLst>
              <a:ext uri="{FF2B5EF4-FFF2-40B4-BE49-F238E27FC236}">
                <a16:creationId xmlns:a16="http://schemas.microsoft.com/office/drawing/2014/main" xmlns="" id="{EC97D991-5A41-09C2-4DEC-ED5522A0005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7" name="PFE element 34">
            <a:extLst>
              <a:ext uri="{FF2B5EF4-FFF2-40B4-BE49-F238E27FC236}">
                <a16:creationId xmlns:a16="http://schemas.microsoft.com/office/drawing/2014/main" xmlns="" id="{F7D7C46F-CDA6-BDC0-D0D8-793891D18D8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7" y="413188"/>
            <a:ext cx="3190562" cy="941285"/>
          </a:xfrm>
          <a:prstGeom prst="rect">
            <a:avLst/>
          </a:prstGeom>
        </p:spPr>
      </p:pic>
      <p:pic>
        <p:nvPicPr>
          <p:cNvPr id="10" name="PFE element 35">
            <a:extLst>
              <a:ext uri="{FF2B5EF4-FFF2-40B4-BE49-F238E27FC236}">
                <a16:creationId xmlns:a16="http://schemas.microsoft.com/office/drawing/2014/main" xmlns="" id="{702CA8DE-6625-69EC-EEC6-E2B15994061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1037009"/>
            <a:ext cx="934440" cy="493691"/>
          </a:xfrm>
          <a:prstGeom prst="rect">
            <a:avLst/>
          </a:prstGeom>
        </p:spPr>
      </p:pic>
      <p:pic>
        <p:nvPicPr>
          <p:cNvPr id="12" name="PFE element 36">
            <a:extLst>
              <a:ext uri="{FF2B5EF4-FFF2-40B4-BE49-F238E27FC236}">
                <a16:creationId xmlns:a16="http://schemas.microsoft.com/office/drawing/2014/main" xmlns="" id="{01694568-1825-75DF-0E5C-E774D1B35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65" y="1889560"/>
            <a:ext cx="6339282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586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7">
            <a:extLst>
              <a:ext uri="{FF2B5EF4-FFF2-40B4-BE49-F238E27FC236}">
                <a16:creationId xmlns:a16="http://schemas.microsoft.com/office/drawing/2014/main" xmlns="" id="{3EFC4FF0-65CD-FE6A-CD36-986B12490D0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7" name="PFE element 38">
            <a:extLst>
              <a:ext uri="{FF2B5EF4-FFF2-40B4-BE49-F238E27FC236}">
                <a16:creationId xmlns:a16="http://schemas.microsoft.com/office/drawing/2014/main" xmlns="" id="{7C6A0F7A-0F1F-6010-B706-7C7512C9C0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7" y="413188"/>
            <a:ext cx="3190562" cy="941285"/>
          </a:xfrm>
          <a:prstGeom prst="rect">
            <a:avLst/>
          </a:prstGeom>
        </p:spPr>
      </p:pic>
      <p:pic>
        <p:nvPicPr>
          <p:cNvPr id="9" name="PFE element 39">
            <a:extLst>
              <a:ext uri="{FF2B5EF4-FFF2-40B4-BE49-F238E27FC236}">
                <a16:creationId xmlns:a16="http://schemas.microsoft.com/office/drawing/2014/main" xmlns="" id="{720F59FB-8045-FDA4-C826-0B931C9C5DA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1037009"/>
            <a:ext cx="934440" cy="493691"/>
          </a:xfrm>
          <a:prstGeom prst="rect">
            <a:avLst/>
          </a:prstGeom>
        </p:spPr>
      </p:pic>
      <p:pic>
        <p:nvPicPr>
          <p:cNvPr id="12" name="PFE element 40">
            <a:extLst>
              <a:ext uri="{FF2B5EF4-FFF2-40B4-BE49-F238E27FC236}">
                <a16:creationId xmlns:a16="http://schemas.microsoft.com/office/drawing/2014/main" xmlns="" id="{9EB04A98-A2CF-E129-8315-17A5AE82AAE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65" y="1889560"/>
            <a:ext cx="6339282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42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828CF707-1F2C-22EE-C7CB-EBAE836DBD2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410909"/>
            <a:ext cx="3571162" cy="111255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4600F587-D600-C1B2-5FFD-2B183C4A7F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74" y="898255"/>
            <a:ext cx="870935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3477692-8875-C443-C478-E36D6894811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1040397"/>
            <a:ext cx="934440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BB4D0FC5-0C88-FB0B-14B1-840C76FC82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2097016"/>
            <a:ext cx="6146800" cy="34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12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="" xmlns:a16="http://schemas.microsoft.com/office/drawing/2014/main" id="{233C6EAB-A148-3526-EE1B-B4A2223456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8401051" y="3600526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FE element 15">
            <a:extLst>
              <a:ext uri="{FF2B5EF4-FFF2-40B4-BE49-F238E27FC236}">
                <a16:creationId xmlns="" xmlns:a16="http://schemas.microsoft.com/office/drawing/2014/main" id="{A8B87662-26FC-206E-6D54-07B432733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413188"/>
            <a:ext cx="2035002" cy="941285"/>
          </a:xfrm>
          <a:prstGeom prst="rect">
            <a:avLst/>
          </a:prstGeom>
        </p:spPr>
      </p:pic>
      <p:pic>
        <p:nvPicPr>
          <p:cNvPr id="10" name="PFE element 16">
            <a:extLst>
              <a:ext uri="{FF2B5EF4-FFF2-40B4-BE49-F238E27FC236}">
                <a16:creationId xmlns="" xmlns:a16="http://schemas.microsoft.com/office/drawing/2014/main" id="{D4FA80C4-5CD1-A801-2FF4-25579273982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1037009"/>
            <a:ext cx="934440" cy="493691"/>
          </a:xfrm>
          <a:prstGeom prst="rect">
            <a:avLst/>
          </a:prstGeom>
        </p:spPr>
      </p:pic>
      <p:pic>
        <p:nvPicPr>
          <p:cNvPr id="12" name="PFE element 17">
            <a:extLst>
              <a:ext uri="{FF2B5EF4-FFF2-40B4-BE49-F238E27FC236}">
                <a16:creationId xmlns="" xmlns:a16="http://schemas.microsoft.com/office/drawing/2014/main" id="{7FA08924-2CCC-DCD3-346F-D99FF947CA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39" y="1876508"/>
            <a:ext cx="6669483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541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FF2E80B8-B217-E2F7-E7EB-7CB5D4E6E8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74" y="898255"/>
            <a:ext cx="87093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9CB31D0-DB5B-4684-7F8A-D82CB4E5870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2097016"/>
            <a:ext cx="6146800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2BC0EF62-380F-42A5-3523-72EA93CBC5E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410909"/>
            <a:ext cx="3571162" cy="111255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1B8E2B46-95E0-CBC1-FDE9-02A2FF934D4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1040397"/>
            <a:ext cx="93444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758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="" xmlns:a16="http://schemas.microsoft.com/office/drawing/2014/main" id="{3BF0D4E6-5CEC-2B22-5E40-2C7A04CE1AD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410909"/>
            <a:ext cx="3571162" cy="1112555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="" xmlns:a16="http://schemas.microsoft.com/office/drawing/2014/main" id="{05497FFB-39FE-B824-F670-0ABF4FCA637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74" y="898255"/>
            <a:ext cx="870935" cy="620093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F226B930-C28B-A0DD-7275-9A975DC0880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2097016"/>
            <a:ext cx="6146800" cy="3415645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EB9B23DE-AF21-4F6E-EF1B-1840C5FE707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1040397"/>
            <a:ext cx="93444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393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3">
            <a:extLst>
              <a:ext uri="{FF2B5EF4-FFF2-40B4-BE49-F238E27FC236}">
                <a16:creationId xmlns="" xmlns:a16="http://schemas.microsoft.com/office/drawing/2014/main" id="{DE8B2C2A-2C6D-A625-2184-169F75D3AFA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74" y="898255"/>
            <a:ext cx="870935" cy="620093"/>
          </a:xfrm>
          <a:prstGeom prst="rect">
            <a:avLst/>
          </a:prstGeom>
        </p:spPr>
      </p:pic>
      <p:pic>
        <p:nvPicPr>
          <p:cNvPr id="13" name="PFE element 14">
            <a:extLst>
              <a:ext uri="{FF2B5EF4-FFF2-40B4-BE49-F238E27FC236}">
                <a16:creationId xmlns="" xmlns:a16="http://schemas.microsoft.com/office/drawing/2014/main" id="{C2FD4BEE-BF2F-D42E-C52B-7580B2CB6A2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2097016"/>
            <a:ext cx="6146800" cy="3415645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="" xmlns:a16="http://schemas.microsoft.com/office/drawing/2014/main" id="{E54BC057-63D5-4FF9-74BB-8C778846CEA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410909"/>
            <a:ext cx="3571162" cy="1112555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="" xmlns:a16="http://schemas.microsoft.com/office/drawing/2014/main" id="{F6CFCF04-0E91-E1BF-C37A-700C30087BA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1040397"/>
            <a:ext cx="93444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777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7">
            <a:extLst>
              <a:ext uri="{FF2B5EF4-FFF2-40B4-BE49-F238E27FC236}">
                <a16:creationId xmlns="" xmlns:a16="http://schemas.microsoft.com/office/drawing/2014/main" id="{1C6A5E8D-E6BB-3539-597A-8C862B4B04D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74" y="898255"/>
            <a:ext cx="870935" cy="620093"/>
          </a:xfrm>
          <a:prstGeom prst="rect">
            <a:avLst/>
          </a:prstGeom>
        </p:spPr>
      </p:pic>
      <p:pic>
        <p:nvPicPr>
          <p:cNvPr id="13" name="PFE element 18">
            <a:extLst>
              <a:ext uri="{FF2B5EF4-FFF2-40B4-BE49-F238E27FC236}">
                <a16:creationId xmlns="" xmlns:a16="http://schemas.microsoft.com/office/drawing/2014/main" id="{9C0B2DEE-8FB2-2FCC-5661-D18C27A368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2097016"/>
            <a:ext cx="6146800" cy="3415645"/>
          </a:xfrm>
          <a:prstGeom prst="rect">
            <a:avLst/>
          </a:prstGeom>
        </p:spPr>
      </p:pic>
      <p:pic>
        <p:nvPicPr>
          <p:cNvPr id="15" name="PFE element 19">
            <a:extLst>
              <a:ext uri="{FF2B5EF4-FFF2-40B4-BE49-F238E27FC236}">
                <a16:creationId xmlns="" xmlns:a16="http://schemas.microsoft.com/office/drawing/2014/main" id="{2C4690F2-2BBF-701D-806A-0ECA04B068F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410909"/>
            <a:ext cx="3571162" cy="1112555"/>
          </a:xfrm>
          <a:prstGeom prst="rect">
            <a:avLst/>
          </a:prstGeom>
        </p:spPr>
      </p:pic>
      <p:pic>
        <p:nvPicPr>
          <p:cNvPr id="17" name="PFE element 20">
            <a:extLst>
              <a:ext uri="{FF2B5EF4-FFF2-40B4-BE49-F238E27FC236}">
                <a16:creationId xmlns="" xmlns:a16="http://schemas.microsoft.com/office/drawing/2014/main" id="{B5517C25-F28B-4BBA-9E29-4A9A255C394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1040397"/>
            <a:ext cx="93444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616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1">
            <a:extLst>
              <a:ext uri="{FF2B5EF4-FFF2-40B4-BE49-F238E27FC236}">
                <a16:creationId xmlns="" xmlns:a16="http://schemas.microsoft.com/office/drawing/2014/main" id="{C9FEA519-F45E-5CF5-D267-38CCD922510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227449"/>
            <a:ext cx="2467422" cy="867488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="" xmlns:a16="http://schemas.microsoft.com/office/drawing/2014/main" id="{76B14E7E-9C31-B2E3-66BD-AF959A0882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869672"/>
            <a:ext cx="858236" cy="612939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="" xmlns:a16="http://schemas.microsoft.com/office/drawing/2014/main" id="{8602F60D-89FA-9FFC-1A1E-703996103F1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8" y="955395"/>
            <a:ext cx="1517107" cy="417560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="" xmlns:a16="http://schemas.microsoft.com/office/drawing/2014/main" id="{B1F9B6F0-55D0-4073-5A4B-089586F07F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522660"/>
            <a:ext cx="6146800" cy="3406117"/>
          </a:xfrm>
          <a:prstGeom prst="rect">
            <a:avLst/>
          </a:prstGeom>
        </p:spPr>
      </p:pic>
      <p:pic>
        <p:nvPicPr>
          <p:cNvPr id="17" name="PFE element 5">
            <a:extLst>
              <a:ext uri="{FF2B5EF4-FFF2-40B4-BE49-F238E27FC236}">
                <a16:creationId xmlns="" xmlns:a16="http://schemas.microsoft.com/office/drawing/2014/main" id="{A5B97640-C979-8DEE-DD5E-3F596D46E32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1045641"/>
            <a:ext cx="1117600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757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="" xmlns:a16="http://schemas.microsoft.com/office/drawing/2014/main" id="{5024F02A-10AF-011F-B3F1-9AECB642C99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869672"/>
            <a:ext cx="858236" cy="612939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="" xmlns:a16="http://schemas.microsoft.com/office/drawing/2014/main" id="{0A7D47FD-7594-1571-8ADE-8DD482F0E8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227449"/>
            <a:ext cx="2467422" cy="867488"/>
          </a:xfrm>
          <a:prstGeom prst="rect">
            <a:avLst/>
          </a:prstGeom>
        </p:spPr>
      </p:pic>
      <p:pic>
        <p:nvPicPr>
          <p:cNvPr id="9" name="PFE element 8">
            <a:extLst>
              <a:ext uri="{FF2B5EF4-FFF2-40B4-BE49-F238E27FC236}">
                <a16:creationId xmlns="" xmlns:a16="http://schemas.microsoft.com/office/drawing/2014/main" id="{3DC001CB-857E-D4F0-367E-01DECC388A0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8" y="955395"/>
            <a:ext cx="1517107" cy="417560"/>
          </a:xfrm>
          <a:prstGeom prst="rect">
            <a:avLst/>
          </a:prstGeom>
        </p:spPr>
      </p:pic>
      <p:pic>
        <p:nvPicPr>
          <p:cNvPr id="11" name="PFE element 9">
            <a:extLst>
              <a:ext uri="{FF2B5EF4-FFF2-40B4-BE49-F238E27FC236}">
                <a16:creationId xmlns="" xmlns:a16="http://schemas.microsoft.com/office/drawing/2014/main" id="{32BDBA5E-45A6-B5C3-5396-0716CA1C5BC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929016"/>
            <a:ext cx="6146800" cy="2593405"/>
          </a:xfrm>
          <a:prstGeom prst="rect">
            <a:avLst/>
          </a:prstGeom>
        </p:spPr>
      </p:pic>
      <p:pic>
        <p:nvPicPr>
          <p:cNvPr id="13" name="PFE element 10">
            <a:extLst>
              <a:ext uri="{FF2B5EF4-FFF2-40B4-BE49-F238E27FC236}">
                <a16:creationId xmlns="" xmlns:a16="http://schemas.microsoft.com/office/drawing/2014/main" id="{B9F2AD2D-4B78-86FF-7945-33109227936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1045641"/>
            <a:ext cx="1117600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811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1">
            <a:extLst>
              <a:ext uri="{FF2B5EF4-FFF2-40B4-BE49-F238E27FC236}">
                <a16:creationId xmlns="" xmlns:a16="http://schemas.microsoft.com/office/drawing/2014/main" id="{4360F305-A6E2-7C4E-2E7E-3349C6328BD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869672"/>
            <a:ext cx="858236" cy="612939"/>
          </a:xfrm>
          <a:prstGeom prst="rect">
            <a:avLst/>
          </a:prstGeom>
        </p:spPr>
      </p:pic>
      <p:pic>
        <p:nvPicPr>
          <p:cNvPr id="7" name="PFE element 12">
            <a:extLst>
              <a:ext uri="{FF2B5EF4-FFF2-40B4-BE49-F238E27FC236}">
                <a16:creationId xmlns="" xmlns:a16="http://schemas.microsoft.com/office/drawing/2014/main" id="{91ADD7BC-B7FA-10A0-617F-A313C431E5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522660"/>
            <a:ext cx="6146800" cy="3406117"/>
          </a:xfrm>
          <a:prstGeom prst="rect">
            <a:avLst/>
          </a:prstGeom>
        </p:spPr>
      </p:pic>
      <p:pic>
        <p:nvPicPr>
          <p:cNvPr id="9" name="PFE element 13">
            <a:extLst>
              <a:ext uri="{FF2B5EF4-FFF2-40B4-BE49-F238E27FC236}">
                <a16:creationId xmlns="" xmlns:a16="http://schemas.microsoft.com/office/drawing/2014/main" id="{63D66A74-434D-C901-BE59-DB1D603618E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227449"/>
            <a:ext cx="2467422" cy="867488"/>
          </a:xfrm>
          <a:prstGeom prst="rect">
            <a:avLst/>
          </a:prstGeom>
        </p:spPr>
      </p:pic>
      <p:pic>
        <p:nvPicPr>
          <p:cNvPr id="11" name="PFE element 14">
            <a:extLst>
              <a:ext uri="{FF2B5EF4-FFF2-40B4-BE49-F238E27FC236}">
                <a16:creationId xmlns="" xmlns:a16="http://schemas.microsoft.com/office/drawing/2014/main" id="{456FF990-5C88-2DB6-3EB1-843ADF0F643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8" y="955395"/>
            <a:ext cx="1517107" cy="417560"/>
          </a:xfrm>
          <a:prstGeom prst="rect">
            <a:avLst/>
          </a:prstGeom>
        </p:spPr>
      </p:pic>
      <p:pic>
        <p:nvPicPr>
          <p:cNvPr id="13" name="PFE element 15">
            <a:extLst>
              <a:ext uri="{FF2B5EF4-FFF2-40B4-BE49-F238E27FC236}">
                <a16:creationId xmlns="" xmlns:a16="http://schemas.microsoft.com/office/drawing/2014/main" id="{BD0C81C8-DF79-BD1B-C9BB-6F4457DC9820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1045641"/>
            <a:ext cx="1117600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488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6">
            <a:extLst>
              <a:ext uri="{FF2B5EF4-FFF2-40B4-BE49-F238E27FC236}">
                <a16:creationId xmlns="" xmlns:a16="http://schemas.microsoft.com/office/drawing/2014/main" id="{360D747B-4810-3159-B960-9B91BDAB0B4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1050283"/>
            <a:ext cx="858236" cy="620093"/>
          </a:xfrm>
          <a:prstGeom prst="rect">
            <a:avLst/>
          </a:prstGeom>
        </p:spPr>
      </p:pic>
      <p:pic>
        <p:nvPicPr>
          <p:cNvPr id="7" name="PFE element 17">
            <a:extLst>
              <a:ext uri="{FF2B5EF4-FFF2-40B4-BE49-F238E27FC236}">
                <a16:creationId xmlns="" xmlns:a16="http://schemas.microsoft.com/office/drawing/2014/main" id="{FB171287-B40A-5635-3731-EE6DE434A8B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929016"/>
            <a:ext cx="6146800" cy="2593405"/>
          </a:xfrm>
          <a:prstGeom prst="rect">
            <a:avLst/>
          </a:prstGeom>
        </p:spPr>
      </p:pic>
      <p:pic>
        <p:nvPicPr>
          <p:cNvPr id="9" name="PFE element 18">
            <a:extLst>
              <a:ext uri="{FF2B5EF4-FFF2-40B4-BE49-F238E27FC236}">
                <a16:creationId xmlns="" xmlns:a16="http://schemas.microsoft.com/office/drawing/2014/main" id="{3AFE23F3-02A0-1242-5373-062C879FB14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227449"/>
            <a:ext cx="2467422" cy="867488"/>
          </a:xfrm>
          <a:prstGeom prst="rect">
            <a:avLst/>
          </a:prstGeom>
        </p:spPr>
      </p:pic>
      <p:pic>
        <p:nvPicPr>
          <p:cNvPr id="11" name="PFE element 19">
            <a:extLst>
              <a:ext uri="{FF2B5EF4-FFF2-40B4-BE49-F238E27FC236}">
                <a16:creationId xmlns="" xmlns:a16="http://schemas.microsoft.com/office/drawing/2014/main" id="{B0E189F0-5ED5-485C-A068-E524E486417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8" y="955395"/>
            <a:ext cx="1517107" cy="417560"/>
          </a:xfrm>
          <a:prstGeom prst="rect">
            <a:avLst/>
          </a:prstGeom>
        </p:spPr>
      </p:pic>
      <p:pic>
        <p:nvPicPr>
          <p:cNvPr id="13" name="PFE element 20">
            <a:extLst>
              <a:ext uri="{FF2B5EF4-FFF2-40B4-BE49-F238E27FC236}">
                <a16:creationId xmlns="" xmlns:a16="http://schemas.microsoft.com/office/drawing/2014/main" id="{31378C5E-9C1A-545D-756C-0F90D2D8D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1045641"/>
            <a:ext cx="1117600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196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="" xmlns:a16="http://schemas.microsoft.com/office/drawing/2014/main" id="{C241C458-DA38-16D6-EAEF-046C5B14419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869672"/>
            <a:ext cx="858236" cy="612939"/>
          </a:xfrm>
          <a:prstGeom prst="rect">
            <a:avLst/>
          </a:prstGeom>
        </p:spPr>
      </p:pic>
      <p:pic>
        <p:nvPicPr>
          <p:cNvPr id="14" name="PFE element 22">
            <a:extLst>
              <a:ext uri="{FF2B5EF4-FFF2-40B4-BE49-F238E27FC236}">
                <a16:creationId xmlns="" xmlns:a16="http://schemas.microsoft.com/office/drawing/2014/main" id="{D8207AEB-B016-73C3-6763-DB34BBFA9B1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522660"/>
            <a:ext cx="6146800" cy="3406117"/>
          </a:xfrm>
          <a:prstGeom prst="rect">
            <a:avLst/>
          </a:prstGeom>
        </p:spPr>
      </p:pic>
      <p:pic>
        <p:nvPicPr>
          <p:cNvPr id="18" name="PFE element 23">
            <a:extLst>
              <a:ext uri="{FF2B5EF4-FFF2-40B4-BE49-F238E27FC236}">
                <a16:creationId xmlns="" xmlns:a16="http://schemas.microsoft.com/office/drawing/2014/main" id="{E7B0483D-1C3A-57CF-39A3-652CAC775DE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227449"/>
            <a:ext cx="2467422" cy="867488"/>
          </a:xfrm>
          <a:prstGeom prst="rect">
            <a:avLst/>
          </a:prstGeom>
        </p:spPr>
      </p:pic>
      <p:pic>
        <p:nvPicPr>
          <p:cNvPr id="20" name="PFE element 24">
            <a:extLst>
              <a:ext uri="{FF2B5EF4-FFF2-40B4-BE49-F238E27FC236}">
                <a16:creationId xmlns="" xmlns:a16="http://schemas.microsoft.com/office/drawing/2014/main" id="{71AF999B-0BA0-42DF-861E-EFB62B92F8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8" y="955395"/>
            <a:ext cx="1517107" cy="417560"/>
          </a:xfrm>
          <a:prstGeom prst="rect">
            <a:avLst/>
          </a:prstGeom>
        </p:spPr>
      </p:pic>
      <p:pic>
        <p:nvPicPr>
          <p:cNvPr id="22" name="PFE element 25">
            <a:extLst>
              <a:ext uri="{FF2B5EF4-FFF2-40B4-BE49-F238E27FC236}">
                <a16:creationId xmlns="" xmlns:a16="http://schemas.microsoft.com/office/drawing/2014/main" id="{DD09CCD8-22FF-97C1-E0A8-32F9F380F99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1045641"/>
            <a:ext cx="1117600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912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="" xmlns:a16="http://schemas.microsoft.com/office/drawing/2014/main" id="{2EC7DDF7-51D6-74B9-A309-0E3835C4FA9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869672"/>
            <a:ext cx="858236" cy="612939"/>
          </a:xfrm>
          <a:prstGeom prst="rect">
            <a:avLst/>
          </a:prstGeom>
        </p:spPr>
      </p:pic>
      <p:pic>
        <p:nvPicPr>
          <p:cNvPr id="15" name="PFE element 27">
            <a:extLst>
              <a:ext uri="{FF2B5EF4-FFF2-40B4-BE49-F238E27FC236}">
                <a16:creationId xmlns="" xmlns:a16="http://schemas.microsoft.com/office/drawing/2014/main" id="{D6427704-0FB3-7B5E-6854-8E39D49D71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227449"/>
            <a:ext cx="2467422" cy="867488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="" xmlns:a16="http://schemas.microsoft.com/office/drawing/2014/main" id="{D6F1EE66-9BE6-B1FC-7168-C1F90AE5537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8" y="955395"/>
            <a:ext cx="1517107" cy="417560"/>
          </a:xfrm>
          <a:prstGeom prst="rect">
            <a:avLst/>
          </a:prstGeom>
        </p:spPr>
      </p:pic>
      <p:pic>
        <p:nvPicPr>
          <p:cNvPr id="21" name="PFE element 29">
            <a:extLst>
              <a:ext uri="{FF2B5EF4-FFF2-40B4-BE49-F238E27FC236}">
                <a16:creationId xmlns="" xmlns:a16="http://schemas.microsoft.com/office/drawing/2014/main" id="{A8ABCB89-2CA1-CFD0-0E15-F0E52C364BE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929016"/>
            <a:ext cx="6146800" cy="2593405"/>
          </a:xfrm>
          <a:prstGeom prst="rect">
            <a:avLst/>
          </a:prstGeom>
        </p:spPr>
      </p:pic>
      <p:pic>
        <p:nvPicPr>
          <p:cNvPr id="23" name="PFE element 30">
            <a:extLst>
              <a:ext uri="{FF2B5EF4-FFF2-40B4-BE49-F238E27FC236}">
                <a16:creationId xmlns="" xmlns:a16="http://schemas.microsoft.com/office/drawing/2014/main" id="{962A6B3F-84A4-44F7-9A16-B84E1A45A54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1045641"/>
            <a:ext cx="1117600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73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8">
            <a:extLst>
              <a:ext uri="{FF2B5EF4-FFF2-40B4-BE49-F238E27FC236}">
                <a16:creationId xmlns="" xmlns:a16="http://schemas.microsoft.com/office/drawing/2014/main" id="{E63DEF54-B21F-EA23-A698-01708BC9E6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7" name="PFE element 19">
            <a:extLst>
              <a:ext uri="{FF2B5EF4-FFF2-40B4-BE49-F238E27FC236}">
                <a16:creationId xmlns="" xmlns:a16="http://schemas.microsoft.com/office/drawing/2014/main" id="{FBF24E7F-9B06-C461-76E8-227B978CE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413188"/>
            <a:ext cx="2035002" cy="941285"/>
          </a:xfrm>
          <a:prstGeom prst="rect">
            <a:avLst/>
          </a:prstGeom>
        </p:spPr>
      </p:pic>
      <p:pic>
        <p:nvPicPr>
          <p:cNvPr id="9" name="PFE element 20">
            <a:extLst>
              <a:ext uri="{FF2B5EF4-FFF2-40B4-BE49-F238E27FC236}">
                <a16:creationId xmlns="" xmlns:a16="http://schemas.microsoft.com/office/drawing/2014/main" id="{6D71E3D8-B9A0-A99A-FC0F-9F383287C9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1037009"/>
            <a:ext cx="934440" cy="493691"/>
          </a:xfrm>
          <a:prstGeom prst="rect">
            <a:avLst/>
          </a:prstGeom>
        </p:spPr>
      </p:pic>
      <p:pic>
        <p:nvPicPr>
          <p:cNvPr id="11" name="PFE element 21">
            <a:extLst>
              <a:ext uri="{FF2B5EF4-FFF2-40B4-BE49-F238E27FC236}">
                <a16:creationId xmlns="" xmlns:a16="http://schemas.microsoft.com/office/drawing/2014/main" id="{0142E536-AD2E-F0B2-F6F0-59128E2B362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888523"/>
            <a:ext cx="6146800" cy="25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3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2">
            <a:extLst>
              <a:ext uri="{FF2B5EF4-FFF2-40B4-BE49-F238E27FC236}">
                <a16:creationId xmlns="" xmlns:a16="http://schemas.microsoft.com/office/drawing/2014/main" id="{E38CC2A8-BF77-F302-A693-1410457C40E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1050284"/>
            <a:ext cx="858236" cy="620093"/>
          </a:xfrm>
          <a:prstGeom prst="rect">
            <a:avLst/>
          </a:prstGeom>
        </p:spPr>
      </p:pic>
      <p:pic>
        <p:nvPicPr>
          <p:cNvPr id="7" name="PFE element 23">
            <a:extLst>
              <a:ext uri="{FF2B5EF4-FFF2-40B4-BE49-F238E27FC236}">
                <a16:creationId xmlns="" xmlns:a16="http://schemas.microsoft.com/office/drawing/2014/main" id="{9E70C255-E432-40CA-159D-E09CE21129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413188"/>
            <a:ext cx="2035002" cy="941285"/>
          </a:xfrm>
          <a:prstGeom prst="rect">
            <a:avLst/>
          </a:prstGeom>
        </p:spPr>
      </p:pic>
      <p:pic>
        <p:nvPicPr>
          <p:cNvPr id="9" name="PFE element 24">
            <a:extLst>
              <a:ext uri="{FF2B5EF4-FFF2-40B4-BE49-F238E27FC236}">
                <a16:creationId xmlns="" xmlns:a16="http://schemas.microsoft.com/office/drawing/2014/main" id="{B292E594-EE24-4EFB-5137-DFA6048A7A5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1037009"/>
            <a:ext cx="934440" cy="493691"/>
          </a:xfrm>
          <a:prstGeom prst="rect">
            <a:avLst/>
          </a:prstGeom>
        </p:spPr>
      </p:pic>
      <p:pic>
        <p:nvPicPr>
          <p:cNvPr id="11" name="PFE element 25">
            <a:extLst>
              <a:ext uri="{FF2B5EF4-FFF2-40B4-BE49-F238E27FC236}">
                <a16:creationId xmlns="" xmlns:a16="http://schemas.microsoft.com/office/drawing/2014/main" id="{DB86CE01-8411-6616-119C-17214846423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78" y="1876508"/>
            <a:ext cx="63908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94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19</Words>
  <Application>Microsoft Office PowerPoint</Application>
  <PresentationFormat>화면 슬라이드 쇼(4:3)</PresentationFormat>
  <Paragraphs>17</Paragraphs>
  <Slides>79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11</vt:i4>
      </vt:variant>
      <vt:variant>
        <vt:lpstr>슬라이드 제목</vt:lpstr>
      </vt:variant>
      <vt:variant>
        <vt:i4>79</vt:i4>
      </vt:variant>
    </vt:vector>
  </HeadingPairs>
  <TitlesOfParts>
    <vt:vector size="90" baseType="lpstr">
      <vt:lpstr>Office 테마</vt:lpstr>
      <vt:lpstr>1_Office 테마</vt:lpstr>
      <vt:lpstr>2_Office 테마</vt:lpstr>
      <vt:lpstr>3_Office 테마</vt:lpstr>
      <vt:lpstr>4_Office 테마</vt:lpstr>
      <vt:lpstr>5_Office 테마</vt:lpstr>
      <vt:lpstr>6_Office 테마</vt:lpstr>
      <vt:lpstr>8_Office 테마</vt:lpstr>
      <vt:lpstr>10_Office 테마</vt:lpstr>
      <vt:lpstr>12_Office 테마</vt:lpstr>
      <vt:lpstr>14_Office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이준형</dc:creator>
  <cp:lastModifiedBy>이준형</cp:lastModifiedBy>
  <cp:revision>14</cp:revision>
  <dcterms:created xsi:type="dcterms:W3CDTF">2024-06-02T10:27:46Z</dcterms:created>
  <dcterms:modified xsi:type="dcterms:W3CDTF">2024-06-03T09:14:10Z</dcterms:modified>
</cp:coreProperties>
</file>