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917" r:id="rId3"/>
    <p:sldMasterId id="2147484097" r:id="rId4"/>
    <p:sldMasterId id="2147484323" r:id="rId5"/>
    <p:sldMasterId id="2147484339" r:id="rId6"/>
    <p:sldMasterId id="2147484355" r:id="rId7"/>
  </p:sldMasterIdLst>
  <p:notesMasterIdLst>
    <p:notesMasterId r:id="rId38"/>
  </p:notesMasterIdLst>
  <p:sldIdLst>
    <p:sldId id="1998" r:id="rId8"/>
    <p:sldId id="2753" r:id="rId9"/>
    <p:sldId id="2894" r:id="rId10"/>
    <p:sldId id="2895" r:id="rId11"/>
    <p:sldId id="2896" r:id="rId12"/>
    <p:sldId id="2989" r:id="rId13"/>
    <p:sldId id="2990" r:id="rId14"/>
    <p:sldId id="2948" r:id="rId15"/>
    <p:sldId id="2949" r:id="rId16"/>
    <p:sldId id="2950" r:id="rId17"/>
    <p:sldId id="2951" r:id="rId18"/>
    <p:sldId id="2614" r:id="rId19"/>
    <p:sldId id="2547" r:id="rId20"/>
    <p:sldId id="2548" r:id="rId21"/>
    <p:sldId id="2549" r:id="rId22"/>
    <p:sldId id="2550" r:id="rId23"/>
    <p:sldId id="2991" r:id="rId24"/>
    <p:sldId id="2992" r:id="rId25"/>
    <p:sldId id="2993" r:id="rId26"/>
    <p:sldId id="2915" r:id="rId27"/>
    <p:sldId id="2916" r:id="rId28"/>
    <p:sldId id="2917" r:id="rId29"/>
    <p:sldId id="2918" r:id="rId30"/>
    <p:sldId id="2919" r:id="rId31"/>
    <p:sldId id="2922" r:id="rId32"/>
    <p:sldId id="2641" r:id="rId33"/>
    <p:sldId id="1932" r:id="rId34"/>
    <p:sldId id="1933" r:id="rId35"/>
    <p:sldId id="1934" r:id="rId36"/>
    <p:sldId id="2363" r:id="rId3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13" autoAdjust="0"/>
    <p:restoredTop sz="94687" autoAdjust="0"/>
  </p:normalViewPr>
  <p:slideViewPr>
    <p:cSldViewPr snapToGrid="0">
      <p:cViewPr varScale="1">
        <p:scale>
          <a:sx n="102" d="100"/>
          <a:sy n="102" d="100"/>
        </p:scale>
        <p:origin x="396" y="96"/>
      </p:cViewPr>
      <p:guideLst>
        <p:guide orient="horz" pos="2159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2024-01-06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0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68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6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4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3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796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5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0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0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555" y="420374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44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4" y="407452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71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34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34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9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2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34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76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155" y="338834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414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47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70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7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0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22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845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5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5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82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689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907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42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2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78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8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3" indent="0">
              <a:buNone/>
              <a:defRPr sz="2800"/>
            </a:lvl2pPr>
            <a:lvl3pPr marL="914022" indent="0">
              <a:buNone/>
              <a:defRPr sz="2400"/>
            </a:lvl3pPr>
            <a:lvl4pPr marL="1371034" indent="0">
              <a:buNone/>
              <a:defRPr sz="2100"/>
            </a:lvl4pPr>
            <a:lvl5pPr marL="1828046" indent="0">
              <a:buNone/>
              <a:defRPr sz="2100"/>
            </a:lvl5pPr>
            <a:lvl6pPr marL="2285066" indent="0">
              <a:buNone/>
              <a:defRPr sz="2100"/>
            </a:lvl6pPr>
            <a:lvl7pPr marL="2742070" indent="0">
              <a:buNone/>
              <a:defRPr sz="2100"/>
            </a:lvl7pPr>
            <a:lvl8pPr marL="3199072" indent="0">
              <a:buNone/>
              <a:defRPr sz="2100"/>
            </a:lvl8pPr>
            <a:lvl9pPr marL="36560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44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65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991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45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45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876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665032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088820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42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42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3565064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85545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7727472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42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7336714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973801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79807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3742232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319264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4174214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175849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80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412686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153211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8384950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14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89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1725950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196227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18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18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163886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649612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218721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18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9944461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4698706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4925313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504710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1068410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550028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7466891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56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485917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6973322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7601035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3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70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70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75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822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7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3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3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50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16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58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512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466" y="6250512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512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553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3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xStyles>
    <p:titleStyle>
      <a:lvl1pPr algn="ctr" defTabSz="914022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6" indent="-342766" algn="l" defTabSz="914022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0" indent="-285638" algn="l" defTabSz="914022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4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6" indent="-228510" algn="l" defTabSz="914022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9" indent="-228510" algn="l" defTabSz="914022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70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8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3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4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5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3204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  <p:sldLayoutId id="2147484335" r:id="rId12"/>
    <p:sldLayoutId id="2147484336" r:id="rId13"/>
    <p:sldLayoutId id="2147484337" r:id="rId14"/>
    <p:sldLayoutId id="2147484338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6748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0" r:id="rId1"/>
    <p:sldLayoutId id="2147484341" r:id="rId2"/>
    <p:sldLayoutId id="2147484342" r:id="rId3"/>
    <p:sldLayoutId id="2147484343" r:id="rId4"/>
    <p:sldLayoutId id="2147484344" r:id="rId5"/>
    <p:sldLayoutId id="2147484345" r:id="rId6"/>
    <p:sldLayoutId id="2147484346" r:id="rId7"/>
    <p:sldLayoutId id="2147484347" r:id="rId8"/>
    <p:sldLayoutId id="2147484348" r:id="rId9"/>
    <p:sldLayoutId id="2147484349" r:id="rId10"/>
    <p:sldLayoutId id="2147484350" r:id="rId11"/>
    <p:sldLayoutId id="2147484351" r:id="rId12"/>
    <p:sldLayoutId id="2147484352" r:id="rId13"/>
    <p:sldLayoutId id="2147484353" r:id="rId14"/>
    <p:sldLayoutId id="2147484354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42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31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28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21_레이어 24.jpg" descr="2023 _0021_레이어 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8867689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20_레이어 25.jpg" descr="2023 _0020_레이어 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6079540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ko-KR" sz="4000" dirty="0">
                <a:latin typeface="HY헤드라인M"/>
                <a:ea typeface="HY헤드라인M"/>
              </a:rPr>
              <a:t>2024</a:t>
            </a:r>
            <a:r>
              <a:rPr lang="ko-KR" altLang="en-US" sz="4000" dirty="0">
                <a:latin typeface="HY헤드라인M"/>
                <a:ea typeface="HY헤드라인M"/>
              </a:rPr>
              <a:t>년  </a:t>
            </a:r>
            <a:r>
              <a:rPr lang="en-US" altLang="ko-KR" sz="4000" dirty="0">
                <a:latin typeface="HY헤드라인M"/>
                <a:ea typeface="HY헤드라인M"/>
              </a:rPr>
              <a:t>1</a:t>
            </a:r>
            <a:r>
              <a:rPr lang="ko-KR" altLang="en-US" sz="4000" dirty="0">
                <a:latin typeface="HY헤드라인M"/>
                <a:ea typeface="HY헤드라인M"/>
              </a:rPr>
              <a:t>월 </a:t>
            </a:r>
            <a:r>
              <a:rPr lang="en-US" altLang="ko-KR" sz="4000" dirty="0">
                <a:latin typeface="HY헤드라인M"/>
                <a:ea typeface="HY헤드라인M"/>
              </a:rPr>
              <a:t>7</a:t>
            </a:r>
            <a:r>
              <a:rPr lang="ko-KR" altLang="en-US" sz="4000" dirty="0">
                <a:latin typeface="HY헤드라인M"/>
                <a:ea typeface="HY헤드라인M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428627" y="2718076"/>
            <a:ext cx="11496600" cy="21663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오늘은 성령강림 후 </a:t>
            </a:r>
          </a:p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스무 번째 주일입니다</a:t>
            </a: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7192570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8215877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5548672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718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651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0" y="-4713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임서현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6" y="0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07871" y="1898978"/>
            <a:ext cx="7848872" cy="2123638"/>
          </a:xfrm>
          <a:prstGeom prst="rect">
            <a:avLst/>
          </a:prstGeom>
          <a:noFill/>
        </p:spPr>
        <p:txBody>
          <a:bodyPr wrap="square" lIns="91395" tIns="45710" rIns="91395" bIns="45710">
            <a:spAutoFit/>
          </a:bodyPr>
          <a:lstStyle/>
          <a:p>
            <a:pPr lvl="0" algn="ctr">
              <a:defRPr/>
            </a:pPr>
            <a:r>
              <a:rPr lang="ko-KR" altLang="en-US" sz="6600" b="1" dirty="0" err="1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  <a:endParaRPr lang="ko-KR" altLang="en-US" sz="66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6600" b="1" dirty="0">
                <a:solidFill>
                  <a:prstClr val="black"/>
                </a:solidFill>
                <a:latin typeface="HY중고딕"/>
                <a:ea typeface="HY중고딕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53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3" y="15630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4990" y="1211586"/>
            <a:ext cx="10825845" cy="1015642"/>
          </a:xfrm>
          <a:prstGeom prst="rect">
            <a:avLst/>
          </a:prstGeom>
          <a:noFill/>
        </p:spPr>
        <p:txBody>
          <a:bodyPr vert="horz" wrap="square" lIns="91395" tIns="45710" rIns="91395" bIns="45710" anchor="t">
            <a:spAutoFit/>
          </a:bodyPr>
          <a:lstStyle/>
          <a:p>
            <a:pPr lvl="0">
              <a:defRPr/>
            </a:pPr>
            <a:r>
              <a:rPr lang="ko-KR" altLang="en-US" sz="6000" b="1" dirty="0">
                <a:solidFill>
                  <a:prstClr val="black"/>
                </a:solidFill>
              </a:rPr>
              <a:t> </a:t>
            </a:r>
            <a:r>
              <a:rPr lang="ko-KR" altLang="en-US" sz="6000" b="1" dirty="0" err="1">
                <a:solidFill>
                  <a:prstClr val="black"/>
                </a:solidFill>
              </a:rPr>
              <a:t>성경봉독</a:t>
            </a:r>
            <a:r>
              <a:rPr lang="en-US" altLang="ko-KR" sz="6000" b="1" dirty="0">
                <a:solidFill>
                  <a:prstClr val="black"/>
                </a:solidFill>
              </a:rPr>
              <a:t>- </a:t>
            </a:r>
            <a:endParaRPr lang="ko-KR" altLang="en-US" sz="6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3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88761" y="2684380"/>
            <a:ext cx="7848872" cy="2539136"/>
          </a:xfrm>
          <a:prstGeom prst="rect">
            <a:avLst/>
          </a:prstGeom>
          <a:noFill/>
        </p:spPr>
        <p:txBody>
          <a:bodyPr vert="horz" wrap="square" lIns="91395" tIns="45710" rIns="91395" bIns="45710" anchor="t">
            <a:spAutoFit/>
          </a:bodyPr>
          <a:lstStyle/>
          <a:p>
            <a:pPr lvl="0" algn="ctr">
              <a:buNone/>
              <a:defRPr/>
            </a:pPr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  </a:t>
            </a:r>
            <a:r>
              <a:rPr lang="ko-KR" altLang="en-US" sz="5200" b="1" dirty="0">
                <a:solidFill>
                  <a:srgbClr val="FF0000"/>
                </a:solidFill>
                <a:latin typeface="HY그래픽M"/>
                <a:ea typeface="HY그래픽M"/>
              </a:rPr>
              <a:t> </a:t>
            </a:r>
            <a:endParaRPr lang="en-US" altLang="ko-KR" sz="5200" b="1" dirty="0">
              <a:latin typeface="HY그래픽M"/>
              <a:ea typeface="HY그래픽M"/>
            </a:endParaRPr>
          </a:p>
          <a:p>
            <a:pPr lvl="0" algn="ctr">
              <a:buNone/>
              <a:defRPr/>
            </a:pPr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</a:p>
          <a:p>
            <a:pPr lvl="0" algn="ctr">
              <a:defRPr/>
            </a:pPr>
            <a:r>
              <a:rPr lang="ko-KR" altLang="en-US" sz="5200" b="1" dirty="0" err="1">
                <a:solidFill>
                  <a:prstClr val="black"/>
                </a:solidFill>
                <a:latin typeface="HY그래픽M"/>
                <a:ea typeface="HY그래픽M"/>
              </a:rPr>
              <a:t>지하람</a:t>
            </a:r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 전도사님</a:t>
            </a:r>
          </a:p>
        </p:txBody>
      </p:sp>
    </p:spTree>
    <p:extLst>
      <p:ext uri="{BB962C8B-B14F-4D97-AF65-F5344CB8AC3E}">
        <p14:creationId xmlns:p14="http://schemas.microsoft.com/office/powerpoint/2010/main" val="70813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691" y="710294"/>
            <a:ext cx="10776857" cy="378565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헌금 찬양</a:t>
            </a:r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</a:p>
          <a:p>
            <a:pPr algn="ctr"/>
            <a:endParaRPr lang="en-US" altLang="ko-KR" sz="80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8000" dirty="0" err="1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하이어</a:t>
            </a:r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성가대</a:t>
            </a: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5" tIns="45710" rIns="91395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서윤하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679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894621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356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9196175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7556383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9_레이어 26.jpg" descr="2023 _0019_레이어 26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21466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8_레이어 27.jpg" descr="2023 _0018_레이어 27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4149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23_레이어 22.jpg" descr="2023 _0023_레이어 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431748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22_레이어 23.jpg" descr="2023 _0022_레이어 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18474710"/>
      </p:ext>
    </p:extLst>
  </p:cSld>
  <p:clrMapOvr>
    <a:masterClrMapping/>
  </p:clrMapOvr>
  <p:transition spd="med"/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6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2400" b="0" i="0" u="none" strike="noStrike" cap="none" spc="0" normalizeH="0" baseline="0"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txDef>
  </a:objectDefaults>
  <a:extraClrSchemeLst/>
</a:theme>
</file>

<file path=ppt/theme/theme6.xml><?xml version="1.0" encoding="utf-8"?>
<a:theme xmlns:a="http://schemas.openxmlformats.org/drawingml/2006/main" name="22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2400" b="0" i="0" u="none" strike="noStrike" cap="none" spc="0" normalizeH="0" baseline="0"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txDef>
  </a:objectDefaults>
  <a:extraClrSchemeLst/>
</a:theme>
</file>

<file path=ppt/theme/theme7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220</Words>
  <Application>Microsoft Office PowerPoint</Application>
  <PresentationFormat>와이드스크린</PresentationFormat>
  <Paragraphs>91</Paragraphs>
  <Slides>30</Slides>
  <Notes>13</Notes>
  <HiddenSlides>0</HiddenSlides>
  <MMClips>0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7</vt:i4>
      </vt:variant>
      <vt:variant>
        <vt:lpstr>슬라이드 제목</vt:lpstr>
      </vt:variant>
      <vt:variant>
        <vt:i4>30</vt:i4>
      </vt:variant>
    </vt:vector>
  </HeadingPairs>
  <TitlesOfParts>
    <vt:vector size="51" baseType="lpstr">
      <vt:lpstr>08서울한강체 M</vt:lpstr>
      <vt:lpstr>Helvetica Neue</vt:lpstr>
      <vt:lpstr>Helvetica Neue Medium</vt:lpstr>
      <vt:lpstr>HY견고딕</vt:lpstr>
      <vt:lpstr>HY그래픽M</vt:lpstr>
      <vt:lpstr>HY엽서L</vt:lpstr>
      <vt:lpstr>HY엽서M</vt:lpstr>
      <vt:lpstr>HY중고딕</vt:lpstr>
      <vt:lpstr>HY헤드라인M</vt:lpstr>
      <vt:lpstr>맑은 고딕</vt:lpstr>
      <vt:lpstr>타이포_소곤소곤 M</vt:lpstr>
      <vt:lpstr>Arial</vt:lpstr>
      <vt:lpstr>Candara</vt:lpstr>
      <vt:lpstr>Symbol</vt:lpstr>
      <vt:lpstr>Office 테마</vt:lpstr>
      <vt:lpstr>7_Office 테마</vt:lpstr>
      <vt:lpstr>2_파형</vt:lpstr>
      <vt:lpstr>3_Office 테마</vt:lpstr>
      <vt:lpstr>26_BasicWhite</vt:lpstr>
      <vt:lpstr>22_BasicWhite</vt:lpstr>
      <vt:lpstr>8_Office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이정동</cp:lastModifiedBy>
  <cp:revision>148</cp:revision>
  <dcterms:created xsi:type="dcterms:W3CDTF">2022-06-11T10:00:30Z</dcterms:created>
  <dcterms:modified xsi:type="dcterms:W3CDTF">2024-01-06T01:27:23Z</dcterms:modified>
  <cp:version/>
</cp:coreProperties>
</file>