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223" r:id="rId6"/>
    <p:sldId id="1224" r:id="rId7"/>
    <p:sldId id="1225" r:id="rId8"/>
    <p:sldId id="1226" r:id="rId9"/>
    <p:sldId id="1227" r:id="rId10"/>
    <p:sldId id="1228" r:id="rId11"/>
    <p:sldId id="1235" r:id="rId12"/>
    <p:sldId id="1233" r:id="rId13"/>
    <p:sldId id="1232" r:id="rId14"/>
    <p:sldId id="1207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229" r:id="rId25"/>
    <p:sldId id="1209" r:id="rId26"/>
    <p:sldId id="1230" r:id="rId27"/>
    <p:sldId id="1231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489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하나님께서 우리를 사랑하셔서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세상에 오심을 감사하며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기쁘게 맞이할 수 있어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 그리스도의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나심을 굳세고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튼튼한 믿음으로 기다리다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아기예수님께 경배 드렸던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시므온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할아버지와 안나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선지자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할머니를 기억합니다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우리들도 굳세고 튼튼한 믿음으로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약속을 굳게 믿고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따르며 믿지 않는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모든 사람들에게 예수님의 탄생의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기쁜 소식을 전하는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빛의 군인들이 될 수 있게 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또한 예배하는 이 시간을 소중히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여기고 기뻐하며 감사함으로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예배드리길 원합니다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우리의 통치자가 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것이다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재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온 백성에게 큰 기쁨이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될 소식을 너희에게 전하여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준다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재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오늘 다윗의 동네에서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”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35187" y="2564904"/>
            <a:ext cx="48830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강 </a:t>
            </a:r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절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4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이세현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송가현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0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03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479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179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030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15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7030A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387</Words>
  <Application>Microsoft Office PowerPoint</Application>
  <PresentationFormat>화면 슬라이드 쇼(4:3)</PresentationFormat>
  <Paragraphs>107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이세현 어린이</vt:lpstr>
      <vt:lpstr>설  교 – 김만규 권사님</vt:lpstr>
      <vt:lpstr>슬라이드 23</vt:lpstr>
      <vt:lpstr>슬라이드 24</vt:lpstr>
      <vt:lpstr>슬라이드 25</vt:lpstr>
      <vt:lpstr>슬라이드 26</vt:lpstr>
      <vt:lpstr>헌금 기도 – 송가현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796</cp:revision>
  <dcterms:created xsi:type="dcterms:W3CDTF">2002-08-20T12:26:03Z</dcterms:created>
  <dcterms:modified xsi:type="dcterms:W3CDTF">2015-12-18T04:24:19Z</dcterms:modified>
</cp:coreProperties>
</file>