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29" r:id="rId8"/>
    <p:sldMasterId id="2147483941" r:id="rId9"/>
  </p:sldMasterIdLst>
  <p:notesMasterIdLst>
    <p:notesMasterId r:id="rId45"/>
  </p:notesMasterIdLst>
  <p:sldIdLst>
    <p:sldId id="1998" r:id="rId10"/>
    <p:sldId id="2659" r:id="rId11"/>
    <p:sldId id="2585" r:id="rId12"/>
    <p:sldId id="2586" r:id="rId13"/>
    <p:sldId id="2635" r:id="rId14"/>
    <p:sldId id="2636" r:id="rId15"/>
    <p:sldId id="2637" r:id="rId16"/>
    <p:sldId id="2638" r:id="rId17"/>
    <p:sldId id="2639" r:id="rId18"/>
    <p:sldId id="2651" r:id="rId19"/>
    <p:sldId id="2650" r:id="rId20"/>
    <p:sldId id="2652" r:id="rId21"/>
    <p:sldId id="2614" r:id="rId22"/>
    <p:sldId id="2547" r:id="rId23"/>
    <p:sldId id="2548" r:id="rId24"/>
    <p:sldId id="2549" r:id="rId25"/>
    <p:sldId id="2550" r:id="rId26"/>
    <p:sldId id="2645" r:id="rId27"/>
    <p:sldId id="2646" r:id="rId28"/>
    <p:sldId id="2647" r:id="rId29"/>
    <p:sldId id="2648" r:id="rId30"/>
    <p:sldId id="2649" r:id="rId31"/>
    <p:sldId id="2445" r:id="rId32"/>
    <p:sldId id="2553" r:id="rId33"/>
    <p:sldId id="2634" r:id="rId34"/>
    <p:sldId id="2312" r:id="rId35"/>
    <p:sldId id="2656" r:id="rId36"/>
    <p:sldId id="2657" r:id="rId37"/>
    <p:sldId id="2658" r:id="rId38"/>
    <p:sldId id="2315" r:id="rId39"/>
    <p:sldId id="2641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F90B-29EA-4C02-BF72-5D8E4F5529C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26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5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5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8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1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7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6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 번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-5099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12"/>
            <a:ext cx="12192000" cy="51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0954" y="396489"/>
            <a:ext cx="711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i="1" dirty="0" smtClean="0">
                <a:solidFill>
                  <a:schemeClr val="bg1"/>
                </a:solidFill>
              </a:rPr>
              <a:t>찬양해요</a:t>
            </a:r>
            <a:r>
              <a:rPr lang="en-US" altLang="ko-KR" sz="7200" b="1" i="1" dirty="0" smtClean="0">
                <a:solidFill>
                  <a:schemeClr val="bg1"/>
                </a:solidFill>
              </a:rPr>
              <a:t>~</a:t>
            </a:r>
            <a:endParaRPr lang="ko-KR" altLang="en-US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김태훈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로마서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3:2b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87" y="718276"/>
            <a:ext cx="10590511" cy="40626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로마서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2b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우선은 </a:t>
            </a:r>
            <a:r>
              <a:rPr lang="ko-KR" altLang="en-US" sz="7200" b="1" dirty="0">
                <a:solidFill>
                  <a:prstClr val="black"/>
                </a:solidFill>
              </a:rPr>
              <a:t>그들이 하나님의 말씀을 맡았음이니라</a:t>
            </a:r>
            <a:endParaRPr lang="en-US" altLang="ko-KR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HY그래픽M"/>
                <a:ea typeface="HY그래픽M"/>
              </a:rPr>
              <a:t>하나님께서 맡기신 </a:t>
            </a:r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일</a:t>
            </a:r>
            <a:endParaRPr lang="en-US" altLang="ko-KR" sz="48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b1542b66-be90-4ea2-9bb2-b25b806b2984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0f6cbf1-5f90-4908-b26f-e717de89398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408</Words>
  <Application>Microsoft Office PowerPoint</Application>
  <PresentationFormat>사용자 지정</PresentationFormat>
  <Paragraphs>140</Paragraphs>
  <Slides>35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Office 테마</vt:lpstr>
      <vt:lpstr>7_Office 테마</vt:lpstr>
      <vt:lpstr>1_Office 테마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51</cp:revision>
  <dcterms:created xsi:type="dcterms:W3CDTF">2022-06-11T10:00:30Z</dcterms:created>
  <dcterms:modified xsi:type="dcterms:W3CDTF">2022-12-10T09:16:21Z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