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52"/>
  </p:notesMasterIdLst>
  <p:sldIdLst>
    <p:sldId id="1998" r:id="rId8"/>
    <p:sldId id="2753" r:id="rId9"/>
    <p:sldId id="2894" r:id="rId10"/>
    <p:sldId id="2895" r:id="rId11"/>
    <p:sldId id="2896" r:id="rId12"/>
    <p:sldId id="2985" r:id="rId13"/>
    <p:sldId id="2986" r:id="rId14"/>
    <p:sldId id="2948" r:id="rId15"/>
    <p:sldId id="2949" r:id="rId16"/>
    <p:sldId id="2950" r:id="rId17"/>
    <p:sldId id="2951" r:id="rId18"/>
    <p:sldId id="2976" r:id="rId19"/>
    <p:sldId id="2977" r:id="rId20"/>
    <p:sldId id="2978" r:id="rId21"/>
    <p:sldId id="2979" r:id="rId22"/>
    <p:sldId id="2980" r:id="rId23"/>
    <p:sldId id="2981" r:id="rId24"/>
    <p:sldId id="2614" r:id="rId25"/>
    <p:sldId id="2547" r:id="rId26"/>
    <p:sldId id="2548" r:id="rId27"/>
    <p:sldId id="2549" r:id="rId28"/>
    <p:sldId id="2550" r:id="rId29"/>
    <p:sldId id="2962" r:id="rId30"/>
    <p:sldId id="2963" r:id="rId31"/>
    <p:sldId id="2964" r:id="rId32"/>
    <p:sldId id="2965" r:id="rId33"/>
    <p:sldId id="2966" r:id="rId34"/>
    <p:sldId id="2967" r:id="rId35"/>
    <p:sldId id="2915" r:id="rId36"/>
    <p:sldId id="2916" r:id="rId37"/>
    <p:sldId id="2917" r:id="rId38"/>
    <p:sldId id="2918" r:id="rId39"/>
    <p:sldId id="2919" r:id="rId40"/>
    <p:sldId id="2982" r:id="rId41"/>
    <p:sldId id="2983" r:id="rId42"/>
    <p:sldId id="2984" r:id="rId43"/>
    <p:sldId id="2922" r:id="rId44"/>
    <p:sldId id="2641" r:id="rId45"/>
    <p:sldId id="2987" r:id="rId46"/>
    <p:sldId id="2989" r:id="rId47"/>
    <p:sldId id="1932" r:id="rId48"/>
    <p:sldId id="1933" r:id="rId49"/>
    <p:sldId id="1934" r:id="rId50"/>
    <p:sldId id="2363" r:id="rId5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87" autoAdjust="0"/>
  </p:normalViewPr>
  <p:slideViewPr>
    <p:cSldViewPr snapToGrid="0">
      <p:cViewPr>
        <p:scale>
          <a:sx n="55" d="100"/>
          <a:sy n="55" d="100"/>
        </p:scale>
        <p:origin x="-1670" y="-590"/>
      </p:cViewPr>
      <p:guideLst>
        <p:guide orient="horz" pos="2159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2023-09-10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39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2023-09-10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2023-09-10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78826739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99880600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75782075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6_레이어 19.jpg" descr="2023 _0026_레이어 19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08298391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25_레이어 20.jpg" descr="2023 _0025_레이어 2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9584871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24_레이어 21.jpg" descr="2023 _0024_레이어 2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06142498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9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lang="en-US" altLang="ko-KR" sz="4000">
                <a:latin typeface="HY헤드라인M"/>
                <a:ea typeface="HY헤드라인M"/>
              </a:rPr>
              <a:t>10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열 다섯번째 주일입니다</a:t>
            </a: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46088710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288053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9602134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10261698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26043319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8428075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박시원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27791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</a:p>
          <a:p>
            <a:pPr lvl="0" algn="ctr">
              <a:defRPr/>
            </a:pP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출애굽기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7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4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612" y="1230830"/>
            <a:ext cx="10825843" cy="4510829"/>
          </a:xfrm>
          <a:prstGeom prst="rect">
            <a:avLst/>
          </a:prstGeom>
          <a:noFill/>
        </p:spPr>
        <p:txBody>
          <a:bodyPr vert="horz" wrap="square" lIns="91396" tIns="45710" rIns="91396" bIns="45710" anchor="t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성경봉독</a:t>
            </a:r>
            <a:r>
              <a:rPr lang="en-US" altLang="ko-KR" sz="6000" b="1">
                <a:solidFill>
                  <a:prstClr val="black"/>
                </a:solidFill>
              </a:rPr>
              <a:t>- </a:t>
            </a:r>
            <a:r>
              <a:rPr lang="ko-KR" altLang="en-US" sz="6000" b="1">
                <a:solidFill>
                  <a:prstClr val="black"/>
                </a:solidFill>
              </a:rPr>
              <a:t>출애굽기 </a:t>
            </a:r>
            <a:r>
              <a:rPr lang="en-US" altLang="ko-KR" sz="6000" b="1">
                <a:solidFill>
                  <a:prstClr val="black"/>
                </a:solidFill>
              </a:rPr>
              <a:t>7</a:t>
            </a:r>
            <a:r>
              <a:rPr lang="ko-KR" altLang="en-US" sz="6000" b="1">
                <a:solidFill>
                  <a:prstClr val="black"/>
                </a:solidFill>
              </a:rPr>
              <a:t>장</a:t>
            </a:r>
          </a:p>
          <a:p>
            <a:pPr lvl="0">
              <a:buNone/>
              <a:defRPr/>
            </a:pPr>
            <a:r>
              <a:rPr lang="en-US" altLang="ko-KR" sz="4600" b="1" baseline="0">
                <a:solidFill>
                  <a:srgbClr val="000000"/>
                </a:solidFill>
              </a:rPr>
              <a:t>4</a:t>
            </a:r>
            <a:r>
              <a:rPr lang="ko-KR" altLang="en-US" sz="4600" b="1" baseline="0">
                <a:solidFill>
                  <a:srgbClr val="000000"/>
                </a:solidFill>
              </a:rPr>
              <a:t> 바로가 너희의 말을 듣지 아니할 터인즉 내가 내 손을 애굽에 뻗쳐 여러 큰 심판을 내리고 내 군대</a:t>
            </a:r>
            <a:r>
              <a:rPr lang="en-US" altLang="ko-KR" sz="4600" b="1" baseline="0">
                <a:solidFill>
                  <a:srgbClr val="000000"/>
                </a:solidFill>
              </a:rPr>
              <a:t>,</a:t>
            </a:r>
            <a:r>
              <a:rPr lang="ko-KR" altLang="en-US" sz="4600" b="1" baseline="0">
                <a:solidFill>
                  <a:srgbClr val="000000"/>
                </a:solidFill>
              </a:rPr>
              <a:t> 내 백성 이스라엘 자손을 그 땅에서 인도하여</a:t>
            </a:r>
          </a:p>
          <a:p>
            <a:pPr lvl="0">
              <a:buNone/>
              <a:defRPr/>
            </a:pPr>
            <a:r>
              <a:rPr lang="ko-KR" altLang="en-US" sz="4600" b="1" baseline="0">
                <a:solidFill>
                  <a:srgbClr val="000000"/>
                </a:solidFill>
              </a:rPr>
              <a:t>낼지라</a:t>
            </a: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2347638"/>
            <a:ext cx="7848872" cy="3410185"/>
          </a:xfrm>
          <a:prstGeom prst="rect">
            <a:avLst/>
          </a:prstGeom>
          <a:noFill/>
        </p:spPr>
        <p:txBody>
          <a:bodyPr vert="horz" wrap="square" lIns="91396" tIns="45710" rIns="91396" bIns="45710" anchor="t">
            <a:spAutoFit/>
          </a:bodyPr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5200" b="1">
                <a:solidFill>
                  <a:srgbClr val="000000"/>
                </a:solidFill>
                <a:latin typeface="HY그래픽M"/>
                <a:ea typeface="HY그래픽M"/>
              </a:rPr>
              <a:t>애굽 탈출 작전</a:t>
            </a:r>
            <a:r>
              <a:rPr lang="en-US" altLang="ko-KR" sz="5200" b="1">
                <a:latin typeface="HY그래픽M"/>
                <a:ea typeface="HY그래픽M"/>
              </a:rPr>
              <a:t>!</a:t>
            </a:r>
            <a:r>
              <a:rPr lang="ko-KR" altLang="en-US" sz="5200" b="1">
                <a:latin typeface="HY그래픽M"/>
                <a:ea typeface="HY그래픽M"/>
              </a:rPr>
              <a:t> </a:t>
            </a:r>
            <a:endParaRPr lang="ko-KR" altLang="en-US" sz="4800" b="1">
              <a:solidFill>
                <a:schemeClr val="dk1"/>
              </a:solidFill>
              <a:latin typeface="HY그래픽M"/>
              <a:ea typeface="HY그래픽M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6200" b="1">
                <a:solidFill>
                  <a:srgbClr val="FF0000"/>
                </a:solidFill>
                <a:latin typeface="HY그래픽M"/>
                <a:ea typeface="HY그래픽M"/>
              </a:rPr>
              <a:t>바로</a:t>
            </a:r>
            <a:r>
              <a:rPr lang="ko-KR" altLang="en-US" sz="4800" b="1">
                <a:solidFill>
                  <a:schemeClr val="dk1"/>
                </a:solidFill>
                <a:latin typeface="HY그래픽M"/>
                <a:ea typeface="HY그래픽M"/>
              </a:rPr>
              <a:t>의 고집을 꺾어라</a:t>
            </a:r>
            <a:r>
              <a:rPr lang="en-US" altLang="ko-KR" sz="4800" b="1">
                <a:solidFill>
                  <a:schemeClr val="dk1"/>
                </a:solidFill>
                <a:latin typeface="HY그래픽M"/>
                <a:ea typeface="HY그래픽M"/>
              </a:rPr>
              <a:t>!</a:t>
            </a: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0305364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7326179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93638017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장서원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-61042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3123" y="987917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4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</a:rPr>
              <a:t>가득하기를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기도합니다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539750" indent="-539750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2.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이천중앙지방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예능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대회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(9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3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잘 마쳤습니다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  <a:br>
              <a:rPr lang="en-US" altLang="ko-KR" sz="3200" b="1" dirty="0" smtClean="0">
                <a:solidFill>
                  <a:prstClr val="black"/>
                </a:solidFill>
              </a:rPr>
            </a:b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참가한 어린이 모두 수고했고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대회 수상 축하합니다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.)</a:t>
            </a:r>
            <a:endParaRPr lang="en-US" altLang="ko-KR" sz="2400" b="1" dirty="0" smtClean="0">
              <a:solidFill>
                <a:prstClr val="black"/>
              </a:solidFill>
            </a:endParaRPr>
          </a:p>
          <a:p>
            <a:pPr marL="541338" indent="-541338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중앙연회 예능 대회는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9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23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토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광주교회에서 진행됩니다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2400" b="1" dirty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    (</a:t>
            </a:r>
            <a:r>
              <a:rPr lang="ko-KR" altLang="en-US" sz="2400" b="1" dirty="0">
                <a:solidFill>
                  <a:prstClr val="black"/>
                </a:solidFill>
              </a:rPr>
              <a:t>참가 </a:t>
            </a:r>
            <a:r>
              <a:rPr lang="en-US" altLang="ko-KR" sz="2400" b="1" dirty="0">
                <a:solidFill>
                  <a:prstClr val="black"/>
                </a:solidFill>
              </a:rPr>
              <a:t>: </a:t>
            </a:r>
            <a:r>
              <a:rPr lang="ko-KR" altLang="en-US" sz="2400" b="1" dirty="0">
                <a:solidFill>
                  <a:prstClr val="black"/>
                </a:solidFill>
              </a:rPr>
              <a:t>성경경시 </a:t>
            </a:r>
            <a:r>
              <a:rPr lang="en-US" altLang="ko-KR" sz="2400" b="1" dirty="0">
                <a:solidFill>
                  <a:prstClr val="black"/>
                </a:solidFill>
              </a:rPr>
              <a:t>4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명</a:t>
            </a:r>
            <a:r>
              <a:rPr lang="en-US" altLang="ko-KR" sz="2400" b="1" dirty="0">
                <a:solidFill>
                  <a:prstClr val="black"/>
                </a:solidFill>
              </a:rPr>
              <a:t>, </a:t>
            </a:r>
            <a:r>
              <a:rPr lang="ko-KR" altLang="en-US" sz="2400" b="1" dirty="0">
                <a:solidFill>
                  <a:prstClr val="black"/>
                </a:solidFill>
              </a:rPr>
              <a:t>그리기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3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명</a:t>
            </a:r>
            <a:r>
              <a:rPr lang="en-US" altLang="ko-KR" sz="2400" b="1" dirty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성경암송 </a:t>
            </a:r>
            <a:r>
              <a:rPr lang="en-US" altLang="ko-KR" sz="2400" b="1" dirty="0">
                <a:solidFill>
                  <a:prstClr val="black"/>
                </a:solidFill>
              </a:rPr>
              <a:t>1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명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표현율동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  <a:endParaRPr lang="en-US" altLang="ko-KR" sz="2400" b="1" dirty="0" smtClean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4.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달란트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시장이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10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28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토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진행 예정입니다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  <a:br>
              <a:rPr lang="en-US" altLang="ko-KR" sz="3200" b="1" dirty="0" smtClean="0">
                <a:solidFill>
                  <a:prstClr val="black"/>
                </a:solidFill>
              </a:rPr>
            </a:b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출석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요절암송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전도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10,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대회참석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5,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칭찬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1)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5.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다음주 예배위원은 사회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김현</a:t>
            </a:r>
            <a:r>
              <a:rPr lang="ko-KR" altLang="en-US" sz="3200" b="1" dirty="0">
                <a:solidFill>
                  <a:prstClr val="black"/>
                </a:solidFill>
              </a:rPr>
              <a:t>서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 어린이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, </a:t>
            </a:r>
            <a:endParaRPr lang="en-US" altLang="ko-KR" sz="3200" b="1" spc="-100" dirty="0" smtClean="0">
              <a:solidFill>
                <a:prstClr val="black"/>
              </a:solidFill>
            </a:endParaRPr>
          </a:p>
          <a:p>
            <a:pPr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spc="-100" dirty="0">
                <a:solidFill>
                  <a:prstClr val="black"/>
                </a:solidFill>
              </a:rPr>
              <a:t> 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 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대표기도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이가</a:t>
            </a:r>
            <a:r>
              <a:rPr lang="ko-KR" altLang="en-US" sz="3200" b="1" spc="-100" dirty="0">
                <a:solidFill>
                  <a:prstClr val="black"/>
                </a:solidFill>
              </a:rPr>
              <a:t>연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어린이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헌금기도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최은</a:t>
            </a:r>
            <a:r>
              <a:rPr lang="ko-KR" altLang="en-US" sz="3200" b="1" spc="-100" dirty="0">
                <a:solidFill>
                  <a:prstClr val="black"/>
                </a:solidFill>
              </a:rPr>
              <a:t>서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어린이 입니다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.</a:t>
            </a:r>
            <a:endParaRPr lang="en-US" altLang="ko-KR" sz="3200" b="1" spc="-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826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445863" y="4229610"/>
            <a:ext cx="9491903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20" y="1859948"/>
            <a:ext cx="10000787" cy="4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1223960" y="5796345"/>
            <a:ext cx="9767553" cy="288253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8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11552799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8537117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6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7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321</Words>
  <Application>Microsoft Office PowerPoint</Application>
  <PresentationFormat>사용자 지정</PresentationFormat>
  <Paragraphs>108</Paragraphs>
  <Slides>44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44</vt:i4>
      </vt:variant>
    </vt:vector>
  </HeadingPairs>
  <TitlesOfParts>
    <vt:vector size="51" baseType="lpstr"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138</cp:revision>
  <dcterms:created xsi:type="dcterms:W3CDTF">2022-06-11T10:00:30Z</dcterms:created>
  <dcterms:modified xsi:type="dcterms:W3CDTF">2023-09-09T21:20:18Z</dcterms:modified>
  <cp:version/>
</cp:coreProperties>
</file>