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41"/>
  </p:notesMasterIdLst>
  <p:sldIdLst>
    <p:sldId id="1998" r:id="rId8"/>
    <p:sldId id="2753" r:id="rId9"/>
    <p:sldId id="2894" r:id="rId10"/>
    <p:sldId id="2895" r:id="rId11"/>
    <p:sldId id="2896" r:id="rId12"/>
    <p:sldId id="2989" r:id="rId13"/>
    <p:sldId id="2990" r:id="rId14"/>
    <p:sldId id="2948" r:id="rId15"/>
    <p:sldId id="2949" r:id="rId16"/>
    <p:sldId id="2950" r:id="rId17"/>
    <p:sldId id="2951" r:id="rId18"/>
    <p:sldId id="2614" r:id="rId19"/>
    <p:sldId id="2547" r:id="rId20"/>
    <p:sldId id="2548" r:id="rId21"/>
    <p:sldId id="2549" r:id="rId22"/>
    <p:sldId id="2550" r:id="rId23"/>
    <p:sldId id="2991" r:id="rId24"/>
    <p:sldId id="2992" r:id="rId25"/>
    <p:sldId id="2993" r:id="rId26"/>
    <p:sldId id="2915" r:id="rId27"/>
    <p:sldId id="2916" r:id="rId28"/>
    <p:sldId id="2917" r:id="rId29"/>
    <p:sldId id="2918" r:id="rId30"/>
    <p:sldId id="2919" r:id="rId31"/>
    <p:sldId id="2922" r:id="rId32"/>
    <p:sldId id="2641" r:id="rId33"/>
    <p:sldId id="2994" r:id="rId34"/>
    <p:sldId id="2996" r:id="rId35"/>
    <p:sldId id="2995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87" autoAdjust="0"/>
  </p:normalViewPr>
  <p:slideViewPr>
    <p:cSldViewPr snapToGrid="0">
      <p:cViewPr varScale="1">
        <p:scale>
          <a:sx n="104" d="100"/>
          <a:sy n="104" d="100"/>
        </p:scale>
        <p:origin x="312" y="114"/>
      </p:cViewPr>
      <p:guideLst>
        <p:guide orient="horz" pos="2157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2024-01-13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458135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2024-01-13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2024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14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주현절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두번째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19257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21587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4867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0" y="-4713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임서현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7871" y="1898978"/>
            <a:ext cx="7848872" cy="209960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사사기 </a:t>
            </a:r>
            <a:r>
              <a:rPr lang="en-US" altLang="ko-KR" sz="6600" b="1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600" b="1">
                <a:solidFill>
                  <a:prstClr val="black"/>
                </a:solidFill>
                <a:latin typeface="HY중고딕"/>
                <a:ea typeface="HY중고딕"/>
              </a:rPr>
              <a:t>12</a:t>
            </a: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절 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7" y="1245604"/>
            <a:ext cx="10825844" cy="100038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</a:t>
            </a:r>
            <a:r>
              <a:rPr lang="ko-KR" altLang="en-US" sz="6000" b="1">
                <a:solidFill>
                  <a:prstClr val="black"/>
                </a:solidFill>
              </a:rPr>
              <a:t> 사사기 </a:t>
            </a:r>
            <a:r>
              <a:rPr lang="en-US" altLang="ko-KR" sz="6000" b="1">
                <a:solidFill>
                  <a:prstClr val="black"/>
                </a:solidFill>
              </a:rPr>
              <a:t>6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r>
              <a:rPr lang="en-US" altLang="ko-KR" sz="6000" b="1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998990" y="2283731"/>
            <a:ext cx="9819822" cy="3872049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n-US" altLang="ko-KR" sz="6200" b="1" dirty="0">
                <a:solidFill>
                  <a:schemeClr val="tx1"/>
                </a:solidFill>
              </a:rPr>
              <a:t>12</a:t>
            </a:r>
            <a:r>
              <a:rPr lang="ko-KR" altLang="en-US" sz="6200" b="1" dirty="0">
                <a:solidFill>
                  <a:schemeClr val="tx1"/>
                </a:solidFill>
              </a:rPr>
              <a:t> 여호와의 사자가 </a:t>
            </a:r>
            <a:r>
              <a:rPr lang="ko-KR" altLang="en-US" sz="6200" b="1" dirty="0" err="1">
                <a:solidFill>
                  <a:schemeClr val="tx1"/>
                </a:solidFill>
              </a:rPr>
              <a:t>기드온에게</a:t>
            </a:r>
            <a:r>
              <a:rPr lang="ko-KR" altLang="en-US" sz="6200" b="1" dirty="0">
                <a:solidFill>
                  <a:schemeClr val="tx1"/>
                </a:solidFill>
              </a:rPr>
              <a:t> 나타나 이르되 큰 용사여 여호와께서 너와 함께 계시도다 </a:t>
            </a:r>
            <a:r>
              <a:rPr lang="ko-KR" altLang="en-US" sz="6200" b="1" dirty="0" err="1">
                <a:solidFill>
                  <a:schemeClr val="tx1"/>
                </a:solidFill>
              </a:rPr>
              <a:t>하매</a:t>
            </a:r>
            <a:endParaRPr lang="ko-KR" altLang="en-US" sz="6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1074200"/>
            <a:ext cx="7848872" cy="5201404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</a:p>
          <a:p>
            <a:pPr lvl="0" algn="ctr">
              <a:buNone/>
              <a:defRPr/>
            </a:pPr>
            <a:r>
              <a:rPr lang="ko-KR" altLang="en-US" sz="6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900" b="1" dirty="0">
                <a:solidFill>
                  <a:prstClr val="black"/>
                </a:solidFill>
                <a:latin typeface="HY그래픽M"/>
                <a:ea typeface="HY그래픽M"/>
              </a:rPr>
              <a:t>슈퍼스타 </a:t>
            </a:r>
            <a:r>
              <a:rPr lang="ko-KR" altLang="en-US" sz="5900" b="1" dirty="0" err="1">
                <a:solidFill>
                  <a:srgbClr val="FF0000"/>
                </a:solidFill>
                <a:latin typeface="HY그래픽M"/>
                <a:ea typeface="HY그래픽M"/>
              </a:rPr>
              <a:t>기드온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500" b="1" dirty="0" err="1">
                <a:solidFill>
                  <a:prstClr val="black"/>
                </a:solidFill>
                <a:latin typeface="HY그래픽M"/>
                <a:ea typeface="HY그래픽M"/>
              </a:rPr>
              <a:t>지하람</a:t>
            </a:r>
            <a:r>
              <a:rPr lang="ko-KR" altLang="en-US" sz="5500" b="1" dirty="0">
                <a:solidFill>
                  <a:prstClr val="black"/>
                </a:solidFill>
                <a:latin typeface="HY그래픽M"/>
                <a:ea typeface="HY그래픽M"/>
              </a:rPr>
              <a:t>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서윤하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7854" y="1429461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>
                <a:solidFill>
                  <a:prstClr val="black"/>
                </a:solidFill>
              </a:rPr>
              <a:t>주님의 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은혜가 우리 모두에게 가득하기를 기도합니다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2. </a:t>
            </a:r>
            <a:r>
              <a:rPr lang="ko-KR" altLang="en-US" sz="3200" b="1" dirty="0">
                <a:solidFill>
                  <a:prstClr val="black"/>
                </a:solidFill>
              </a:rPr>
              <a:t>중앙연회 교사대회</a:t>
            </a:r>
            <a:r>
              <a:rPr lang="en-US" altLang="ko-KR" sz="2800" b="1" dirty="0">
                <a:solidFill>
                  <a:prstClr val="black"/>
                </a:solidFill>
              </a:rPr>
              <a:t>(1</a:t>
            </a:r>
            <a:r>
              <a:rPr lang="ko-KR" altLang="en-US" sz="2800" b="1" dirty="0">
                <a:solidFill>
                  <a:prstClr val="black"/>
                </a:solidFill>
              </a:rPr>
              <a:t>월</a:t>
            </a:r>
            <a:r>
              <a:rPr lang="en-US" altLang="ko-KR" sz="2800" b="1" dirty="0">
                <a:solidFill>
                  <a:prstClr val="black"/>
                </a:solidFill>
              </a:rPr>
              <a:t>13</a:t>
            </a:r>
            <a:r>
              <a:rPr lang="ko-KR" altLang="en-US" sz="2800" b="1" dirty="0">
                <a:solidFill>
                  <a:prstClr val="black"/>
                </a:solidFill>
              </a:rPr>
              <a:t>일</a:t>
            </a:r>
            <a:r>
              <a:rPr lang="en-US" altLang="ko-KR" sz="2800" b="1" dirty="0">
                <a:solidFill>
                  <a:prstClr val="black"/>
                </a:solidFill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</a:rPr>
              <a:t>동두천교회</a:t>
            </a:r>
            <a:r>
              <a:rPr lang="en-US" altLang="ko-KR" sz="2800" b="1" dirty="0">
                <a:solidFill>
                  <a:prstClr val="black"/>
                </a:solidFill>
              </a:rPr>
              <a:t>) </a:t>
            </a:r>
            <a:r>
              <a:rPr lang="ko-KR" altLang="en-US" sz="3200" b="1" dirty="0">
                <a:solidFill>
                  <a:prstClr val="black"/>
                </a:solidFill>
              </a:rPr>
              <a:t>다녀왔습니다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  </a:t>
            </a:r>
            <a:r>
              <a:rPr lang="en-US" altLang="ko-KR" sz="2800" b="1" dirty="0">
                <a:solidFill>
                  <a:prstClr val="black"/>
                </a:solidFill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</a:rPr>
              <a:t>모범교사 수상 </a:t>
            </a:r>
            <a:r>
              <a:rPr lang="en-US" altLang="ko-KR" sz="2800" b="1" dirty="0">
                <a:solidFill>
                  <a:prstClr val="black"/>
                </a:solidFill>
              </a:rPr>
              <a:t>: </a:t>
            </a:r>
            <a:r>
              <a:rPr lang="ko-KR" altLang="en-US" sz="2800" b="1" dirty="0" err="1">
                <a:solidFill>
                  <a:prstClr val="black"/>
                </a:solidFill>
              </a:rPr>
              <a:t>주용숙</a:t>
            </a:r>
            <a:r>
              <a:rPr lang="ko-KR" altLang="en-US" sz="2800" b="1" dirty="0">
                <a:solidFill>
                  <a:prstClr val="black"/>
                </a:solidFill>
              </a:rPr>
              <a:t> 선생님</a:t>
            </a:r>
            <a:r>
              <a:rPr lang="en-US" altLang="ko-KR" sz="2800" b="1" dirty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3. </a:t>
            </a:r>
            <a:r>
              <a:rPr lang="ko-KR" altLang="en-US" sz="3200" b="1" dirty="0">
                <a:solidFill>
                  <a:prstClr val="black"/>
                </a:solidFill>
              </a:rPr>
              <a:t>겨울성경학교는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1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26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토</a:t>
            </a:r>
            <a:r>
              <a:rPr lang="en-US" altLang="ko-KR" sz="3200" b="1" dirty="0">
                <a:solidFill>
                  <a:prstClr val="black"/>
                </a:solidFill>
              </a:rPr>
              <a:t>) </a:t>
            </a:r>
            <a:r>
              <a:rPr lang="ko-KR" altLang="en-US" sz="3200" b="1" dirty="0">
                <a:solidFill>
                  <a:prstClr val="black"/>
                </a:solidFill>
              </a:rPr>
              <a:t>진행합니다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  </a:t>
            </a:r>
            <a:r>
              <a:rPr lang="en-US" altLang="ko-KR" sz="2800" b="1" dirty="0">
                <a:solidFill>
                  <a:prstClr val="black"/>
                </a:solidFill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</a:rPr>
              <a:t>장소 </a:t>
            </a:r>
            <a:r>
              <a:rPr lang="en-US" altLang="ko-KR" sz="2800" b="1" dirty="0">
                <a:solidFill>
                  <a:prstClr val="black"/>
                </a:solidFill>
              </a:rPr>
              <a:t>: </a:t>
            </a:r>
            <a:r>
              <a:rPr lang="ko-KR" altLang="en-US" sz="2800" b="1" dirty="0">
                <a:solidFill>
                  <a:prstClr val="black"/>
                </a:solidFill>
              </a:rPr>
              <a:t>현대교회</a:t>
            </a:r>
            <a:r>
              <a:rPr lang="en-US" altLang="ko-KR" sz="2800" b="1" dirty="0">
                <a:solidFill>
                  <a:prstClr val="black"/>
                </a:solidFill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</a:rPr>
              <a:t>눈썰매장 등</a:t>
            </a:r>
            <a:r>
              <a:rPr lang="en-US" altLang="ko-KR" sz="2800" b="1" dirty="0">
                <a:solidFill>
                  <a:prstClr val="black"/>
                </a:solidFill>
              </a:rPr>
              <a:t>) 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4. </a:t>
            </a:r>
            <a:r>
              <a:rPr lang="ko-KR" altLang="en-US" sz="3200" b="1" dirty="0">
                <a:solidFill>
                  <a:prstClr val="black"/>
                </a:solidFill>
              </a:rPr>
              <a:t>다음주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예배위원은 사회 </a:t>
            </a:r>
            <a:r>
              <a:rPr lang="ko-KR" altLang="en-US" sz="3200" b="1" dirty="0" err="1">
                <a:solidFill>
                  <a:prstClr val="black"/>
                </a:solidFill>
              </a:rPr>
              <a:t>박기윤</a:t>
            </a:r>
            <a:r>
              <a:rPr lang="ko-KR" altLang="en-US" sz="3200" b="1" dirty="0">
                <a:solidFill>
                  <a:prstClr val="black"/>
                </a:solidFill>
              </a:rPr>
              <a:t> 어린이</a:t>
            </a:r>
            <a:r>
              <a:rPr lang="en-US" altLang="ko-KR" sz="3200" b="1" dirty="0">
                <a:solidFill>
                  <a:prstClr val="black"/>
                </a:solidFill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>
                <a:solidFill>
                  <a:prstClr val="black"/>
                </a:solidFill>
              </a:rPr>
              <a:t>대표기도  박시우 어린이</a:t>
            </a:r>
            <a:r>
              <a:rPr lang="en-US" altLang="ko-KR" sz="3200" b="1" spc="-100" dirty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err="1">
                <a:solidFill>
                  <a:prstClr val="black"/>
                </a:solidFill>
              </a:rPr>
              <a:t>이라임</a:t>
            </a:r>
            <a:r>
              <a:rPr lang="ko-KR" altLang="en-US" sz="3200" b="1" spc="-100" dirty="0">
                <a:solidFill>
                  <a:prstClr val="black"/>
                </a:solidFill>
              </a:rPr>
              <a:t> 어린이 입니다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00367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E46B9EA-F1F8-460C-4D7B-A3744F88A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85" y="1246908"/>
            <a:ext cx="7985868" cy="570807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D680162-6B79-3E36-5C67-D9A231BB8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91" y="0"/>
            <a:ext cx="5212212" cy="239187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D60B519-39A9-CA04-2B85-7D084D2CF7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31" y="0"/>
            <a:ext cx="4953594" cy="241866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7C7999A-9731-B8C4-7B27-3500567D04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12947" r="17159"/>
          <a:stretch/>
        </p:blipFill>
        <p:spPr>
          <a:xfrm>
            <a:off x="8080257" y="2418664"/>
            <a:ext cx="3158838" cy="44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26467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6" y="1917171"/>
            <a:ext cx="10224000" cy="44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3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46720" y="3012809"/>
            <a:ext cx="10150076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2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362</Words>
  <Application>Microsoft Office PowerPoint</Application>
  <PresentationFormat>와이드스크린</PresentationFormat>
  <Paragraphs>110</Paragraphs>
  <Slides>33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33</vt:i4>
      </vt:variant>
    </vt:vector>
  </HeadingPairs>
  <TitlesOfParts>
    <vt:vector size="55" baseType="lpstr">
      <vt:lpstr>08서울한강체 M</vt:lpstr>
      <vt:lpstr>Helvetica Neue</vt:lpstr>
      <vt:lpstr>Helvetica Neue Medium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hc4u</cp:lastModifiedBy>
  <cp:revision>157</cp:revision>
  <dcterms:created xsi:type="dcterms:W3CDTF">2022-06-11T10:00:30Z</dcterms:created>
  <dcterms:modified xsi:type="dcterms:W3CDTF">2024-01-13T12:50:07Z</dcterms:modified>
  <cp:version/>
</cp:coreProperties>
</file>