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87" r:id="rId7"/>
    <p:sldMasterId id="2147485099" r:id="rId8"/>
    <p:sldMasterId id="2147485112" r:id="rId9"/>
    <p:sldMasterId id="2147485124" r:id="rId10"/>
    <p:sldMasterId id="2147485136" r:id="rId11"/>
  </p:sldMasterIdLst>
  <p:notesMasterIdLst>
    <p:notesMasterId r:id="rId65"/>
  </p:notesMasterIdLst>
  <p:sldIdLst>
    <p:sldId id="1998" r:id="rId12"/>
    <p:sldId id="3545" r:id="rId13"/>
    <p:sldId id="3760" r:id="rId14"/>
    <p:sldId id="257" r:id="rId15"/>
    <p:sldId id="258" r:id="rId16"/>
    <p:sldId id="2782" r:id="rId17"/>
    <p:sldId id="3761" r:id="rId18"/>
    <p:sldId id="3762" r:id="rId19"/>
    <p:sldId id="3763" r:id="rId20"/>
    <p:sldId id="256" r:id="rId21"/>
    <p:sldId id="3764" r:id="rId22"/>
    <p:sldId id="259" r:id="rId23"/>
    <p:sldId id="260" r:id="rId24"/>
    <p:sldId id="261" r:id="rId25"/>
    <p:sldId id="262" r:id="rId26"/>
    <p:sldId id="263" r:id="rId27"/>
    <p:sldId id="264" r:id="rId28"/>
    <p:sldId id="3765" r:id="rId29"/>
    <p:sldId id="3558" r:id="rId30"/>
    <p:sldId id="3767" r:id="rId31"/>
    <p:sldId id="3768" r:id="rId32"/>
    <p:sldId id="3769" r:id="rId33"/>
    <p:sldId id="3770" r:id="rId34"/>
    <p:sldId id="3771" r:id="rId35"/>
    <p:sldId id="3772" r:id="rId36"/>
    <p:sldId id="3773" r:id="rId37"/>
    <p:sldId id="2614" r:id="rId38"/>
    <p:sldId id="2547" r:id="rId39"/>
    <p:sldId id="2548" r:id="rId40"/>
    <p:sldId id="2549" r:id="rId41"/>
    <p:sldId id="2550" r:id="rId42"/>
    <p:sldId id="3591" r:id="rId43"/>
    <p:sldId id="3766" r:id="rId44"/>
    <p:sldId id="2915" r:id="rId45"/>
    <p:sldId id="3067" r:id="rId46"/>
    <p:sldId id="3068" r:id="rId47"/>
    <p:sldId id="3069" r:id="rId48"/>
    <p:sldId id="2919" r:id="rId49"/>
    <p:sldId id="2922" r:id="rId50"/>
    <p:sldId id="2641" r:id="rId51"/>
    <p:sldId id="3774" r:id="rId52"/>
    <p:sldId id="3775" r:id="rId53"/>
    <p:sldId id="3776" r:id="rId54"/>
    <p:sldId id="3783" r:id="rId55"/>
    <p:sldId id="3777" r:id="rId56"/>
    <p:sldId id="3780" r:id="rId57"/>
    <p:sldId id="3781" r:id="rId58"/>
    <p:sldId id="3782" r:id="rId59"/>
    <p:sldId id="3779" r:id="rId60"/>
    <p:sldId id="1932" r:id="rId61"/>
    <p:sldId id="1933" r:id="rId62"/>
    <p:sldId id="1934" r:id="rId63"/>
    <p:sldId id="2363" r:id="rId64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8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543023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83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73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35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18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9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61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754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05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675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17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55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34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34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8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1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5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4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9.bin"/><Relationship Id="rId4" Type="http://schemas.openxmlformats.org/officeDocument/2006/relationships/image" Target="../media/image4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4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18.bin"/><Relationship Id="rId4" Type="http://schemas.openxmlformats.org/officeDocument/2006/relationships/image" Target="../media/image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다함께</a:t>
            </a: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춤추며 예수님께 나아가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 이름 찬양할 때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예수님만 </a:t>
            </a: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봐라봐</a:t>
            </a: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4B74-BA9F-A436-9C47-019AE066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E191FF9-D851-08C7-4392-C14A5ED5615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7811EA-3A7F-F2C9-1C20-A42A56D0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B3F39-7633-8789-EAE9-F65615275E59}"/>
              </a:ext>
            </a:extLst>
          </p:cNvPr>
          <p:cNvSpPr txBox="1"/>
          <p:nvPr/>
        </p:nvSpPr>
        <p:spPr>
          <a:xfrm>
            <a:off x="2849526" y="1031358"/>
            <a:ext cx="678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부끄럽고 슬픈 마음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벗어 버리고 싶어요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죄가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생각 더럽힐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깨끗하게 덮어주세요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5CEE5-FE3E-9FAE-FF9A-0282C5A4224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0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1CC8-4B94-DAB3-A406-98894BA4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21B8C53-30F5-9EE4-6F91-82E1BCB2A1E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96DD057-24AC-4234-B68A-65BD9CB4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888AC-A9F1-D432-3955-3C3EC931BFF6}"/>
              </a:ext>
            </a:extLst>
          </p:cNvPr>
          <p:cNvSpPr txBox="1"/>
          <p:nvPr/>
        </p:nvSpPr>
        <p:spPr>
          <a:xfrm>
            <a:off x="2796363" y="1485331"/>
            <a:ext cx="678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오직 주만 바라보면서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 마음 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준비해요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하나님만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사랑할래요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D9BA4-B820-566C-7720-2473A96E438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60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권하율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5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568" y="428276"/>
            <a:ext cx="11926185" cy="12464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500" b="1" dirty="0">
                <a:solidFill>
                  <a:srgbClr val="000000"/>
                </a:solidFill>
              </a:rPr>
              <a:t>성경봉독</a:t>
            </a:r>
            <a:r>
              <a:rPr lang="en-US" altLang="ko-KR" sz="7500" b="1" dirty="0">
                <a:solidFill>
                  <a:srgbClr val="000000"/>
                </a:solidFill>
              </a:rPr>
              <a:t>-</a:t>
            </a:r>
            <a:r>
              <a:rPr lang="ko-KR" altLang="en-US" sz="75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7500" b="1" dirty="0">
                <a:solidFill>
                  <a:srgbClr val="000000"/>
                </a:solidFill>
              </a:rPr>
              <a:t>5</a:t>
            </a:r>
            <a:r>
              <a:rPr lang="ko-KR" altLang="en-US" sz="75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2103026"/>
            <a:ext cx="12884067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8</a:t>
            </a:r>
            <a:r>
              <a:rPr lang="ko-KR" altLang="en-US" sz="7000" b="1" dirty="0"/>
              <a:t>예수께서 </a:t>
            </a:r>
            <a:r>
              <a:rPr lang="ko-KR" altLang="en-US" sz="7000" b="1" dirty="0" err="1"/>
              <a:t>이르시되</a:t>
            </a:r>
            <a:r>
              <a:rPr lang="ko-KR" altLang="en-US" sz="7000" b="1" dirty="0"/>
              <a:t> 일어나 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네 자리를 들고 걸어가라 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하시니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1098820"/>
            <a:ext cx="8875632" cy="507829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그래픽M"/>
                <a:ea typeface="HY그래픽M"/>
              </a:rPr>
              <a:t>설      교</a:t>
            </a:r>
            <a:endParaRPr lang="en-US" altLang="ko-KR" sz="58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en-US" altLang="ko-KR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38</a:t>
            </a:r>
            <a:r>
              <a:rPr lang="ko-KR" altLang="en-US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년 된 병자</a:t>
            </a:r>
            <a:r>
              <a:rPr lang="ko-KR" altLang="en-US" sz="5200" b="1" dirty="0">
                <a:latin typeface="HY그래픽M"/>
                <a:ea typeface="HY그래픽M"/>
              </a:rPr>
              <a:t>를</a:t>
            </a:r>
            <a:r>
              <a:rPr lang="ko-KR" altLang="en-US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 </a:t>
            </a:r>
            <a:endParaRPr lang="en-US" altLang="ko-KR" sz="5200" b="1" dirty="0">
              <a:solidFill>
                <a:schemeClr val="accent1">
                  <a:lumMod val="75000"/>
                </a:schemeClr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 dirty="0">
                <a:latin typeface="HY그래픽M"/>
                <a:ea typeface="HY그래픽M"/>
              </a:rPr>
              <a:t>고치신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 </a:t>
            </a:r>
            <a:r>
              <a:rPr lang="ko-KR" altLang="en-US" sz="5800" b="1" dirty="0">
                <a:solidFill>
                  <a:srgbClr val="FF0000"/>
                </a:solidFill>
                <a:latin typeface="HY그래픽M"/>
                <a:ea typeface="HY그래픽M"/>
              </a:rPr>
              <a:t>예수님</a:t>
            </a:r>
            <a:endParaRPr lang="en-US" altLang="ko-KR" sz="58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0000"/>
                </a:solidFill>
                <a:latin typeface="HY그래픽M"/>
                <a:ea typeface="HY그래픽M"/>
              </a:rPr>
              <a:t>홍현후</a:t>
            </a:r>
            <a:r>
              <a:rPr lang="ko-KR" altLang="en-US" sz="5600" b="1" dirty="0">
                <a:solidFill>
                  <a:srgbClr val="000000"/>
                </a:solidFill>
                <a:latin typeface="HY그래픽M"/>
                <a:ea typeface="HY그래픽M"/>
              </a:rPr>
              <a:t> 전도사님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서주원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9443" y="1437323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예능대회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잘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다녀 왔습니다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/>
            </a:r>
            <a:b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</a:b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참가한 어린이들 모두 열심히 잘 했고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수고 많았습니다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진행됩니다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추석 연휴 가족들과 즐거운 한가위 보내세요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추석 연휴 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이홍순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한유은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김사랑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192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465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" y="0"/>
            <a:ext cx="6072293" cy="45542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86" y="1567180"/>
            <a:ext cx="6847840" cy="51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/>
        </p:blipFill>
        <p:spPr>
          <a:xfrm>
            <a:off x="8436806" y="304800"/>
            <a:ext cx="3751295" cy="632224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304800"/>
            <a:ext cx="4297680" cy="63222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3" y="318678"/>
            <a:ext cx="4366545" cy="62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19" y="3931"/>
            <a:ext cx="4080606" cy="3327668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88" y="3345431"/>
            <a:ext cx="4275205" cy="35078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38" y="0"/>
            <a:ext cx="4123462" cy="327235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56" y="3237977"/>
            <a:ext cx="4081730" cy="359040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19"/>
            <a:ext cx="4301067" cy="336816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5" y="3272358"/>
            <a:ext cx="3969735" cy="35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38"/>
            <a:ext cx="12192000" cy="7112158"/>
          </a:xfrm>
        </p:spPr>
      </p:pic>
    </p:spTree>
    <p:extLst>
      <p:ext uri="{BB962C8B-B14F-4D97-AF65-F5344CB8AC3E}">
        <p14:creationId xmlns:p14="http://schemas.microsoft.com/office/powerpoint/2010/main" val="23934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</a:t>
            </a: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490088" y="914540"/>
          <a:ext cx="11208261" cy="5831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42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(7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은상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0" lang="en-US" altLang="ko-KR" sz="2400" b="1" kern="1200" baseline="0" dirty="0" smtClean="0">
                        <a:solidFill>
                          <a:srgbClr val="00B0F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은상</a:t>
                      </a:r>
                      <a:r>
                        <a:rPr kumimoji="0" lang="en-US" altLang="ko-KR" sz="2400" b="1" kern="120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8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은상</a:t>
                      </a:r>
                      <a:r>
                        <a:rPr lang="en-US" altLang="ko-KR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42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(9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이나엘</a:t>
                      </a:r>
                      <a:r>
                        <a:rPr lang="en-US" altLang="ko-KR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장려</a:t>
                      </a:r>
                      <a:r>
                        <a:rPr lang="en-US" altLang="ko-KR" sz="2400" b="1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2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3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endParaRPr lang="en-US" altLang="ko-KR" sz="24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4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baseline="0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금상</a:t>
                      </a:r>
                      <a:r>
                        <a:rPr lang="en-US" altLang="ko-KR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endParaRPr lang="en-US" altLang="ko-KR" sz="24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5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baseline="0" dirty="0" err="1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장려</a:t>
                      </a:r>
                      <a:r>
                        <a:rPr lang="en-US" altLang="ko-KR" sz="2400" b="1" baseline="0" dirty="0" smtClean="0">
                          <a:solidFill>
                            <a:srgbClr val="00B0F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0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203903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5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27198</TotalTime>
  <Words>564</Words>
  <Application>Microsoft Office PowerPoint</Application>
  <PresentationFormat>와이드스크린</PresentationFormat>
  <Paragraphs>192</Paragraphs>
  <Slides>53</Slides>
  <Notes>29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53</vt:i4>
      </vt:variant>
    </vt:vector>
  </HeadingPairs>
  <TitlesOfParts>
    <vt:vector size="79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11_Office 테마</vt:lpstr>
      <vt:lpstr>제목 슬라이드</vt:lpstr>
      <vt:lpstr>제목 및 내용 4개</vt:lpstr>
      <vt:lpstr>4_Office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426</cp:revision>
  <dcterms:created xsi:type="dcterms:W3CDTF">2022-06-11T10:00:30Z</dcterms:created>
  <dcterms:modified xsi:type="dcterms:W3CDTF">2025-09-27T22:30:24Z</dcterms:modified>
  <cp:version/>
</cp:coreProperties>
</file>