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097" r:id="rId4"/>
    <p:sldMasterId id="2147484323" r:id="rId5"/>
    <p:sldMasterId id="2147484355" r:id="rId6"/>
  </p:sldMasterIdLst>
  <p:notesMasterIdLst>
    <p:notesMasterId r:id="rId39"/>
  </p:notesMasterIdLst>
  <p:sldIdLst>
    <p:sldId id="1998" r:id="rId7"/>
    <p:sldId id="2753" r:id="rId8"/>
    <p:sldId id="2894" r:id="rId9"/>
    <p:sldId id="2895" r:id="rId10"/>
    <p:sldId id="2896" r:id="rId11"/>
    <p:sldId id="2989" r:id="rId12"/>
    <p:sldId id="2990" r:id="rId13"/>
    <p:sldId id="2996" r:id="rId14"/>
    <p:sldId id="2998" r:id="rId15"/>
    <p:sldId id="2999" r:id="rId16"/>
    <p:sldId id="2614" r:id="rId17"/>
    <p:sldId id="2547" r:id="rId18"/>
    <p:sldId id="2548" r:id="rId19"/>
    <p:sldId id="2549" r:id="rId20"/>
    <p:sldId id="2550" r:id="rId21"/>
    <p:sldId id="3000" r:id="rId22"/>
    <p:sldId id="3001" r:id="rId23"/>
    <p:sldId id="3002" r:id="rId24"/>
    <p:sldId id="2915" r:id="rId25"/>
    <p:sldId id="2916" r:id="rId26"/>
    <p:sldId id="2917" r:id="rId27"/>
    <p:sldId id="2918" r:id="rId28"/>
    <p:sldId id="2919" r:id="rId29"/>
    <p:sldId id="2922" r:id="rId30"/>
    <p:sldId id="2641" r:id="rId31"/>
    <p:sldId id="3004" r:id="rId32"/>
    <p:sldId id="3003" r:id="rId33"/>
    <p:sldId id="3006" r:id="rId34"/>
    <p:sldId id="1932" r:id="rId35"/>
    <p:sldId id="1933" r:id="rId36"/>
    <p:sldId id="1934" r:id="rId37"/>
    <p:sldId id="2363" r:id="rId3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BDF0313A-534E-4466-A7CE-30B11529FC61}">
          <p14:sldIdLst>
            <p14:sldId id="1998"/>
            <p14:sldId id="2753"/>
            <p14:sldId id="2894"/>
            <p14:sldId id="2895"/>
            <p14:sldId id="2896"/>
            <p14:sldId id="2989"/>
            <p14:sldId id="2990"/>
            <p14:sldId id="2996"/>
            <p14:sldId id="2998"/>
            <p14:sldId id="2999"/>
            <p14:sldId id="2614"/>
            <p14:sldId id="2547"/>
            <p14:sldId id="2548"/>
            <p14:sldId id="2549"/>
            <p14:sldId id="2550"/>
            <p14:sldId id="3000"/>
            <p14:sldId id="3001"/>
            <p14:sldId id="3002"/>
            <p14:sldId id="2915"/>
            <p14:sldId id="2916"/>
            <p14:sldId id="2917"/>
            <p14:sldId id="2918"/>
            <p14:sldId id="2919"/>
            <p14:sldId id="2922"/>
            <p14:sldId id="2641"/>
            <p14:sldId id="3004"/>
            <p14:sldId id="3003"/>
            <p14:sldId id="3006"/>
            <p14:sldId id="1932"/>
            <p14:sldId id="1933"/>
            <p14:sldId id="1934"/>
            <p14:sldId id="2363"/>
          </p14:sldIdLst>
        </p14:section>
        <p14:section name="제목 없는 구역" id="{E782A673-7D13-45DC-9A84-57E252333D6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87" autoAdjust="0"/>
  </p:normalViewPr>
  <p:slideViewPr>
    <p:cSldViewPr snapToGrid="0">
      <p:cViewPr>
        <p:scale>
          <a:sx n="86" d="100"/>
          <a:sy n="86" d="100"/>
        </p:scale>
        <p:origin x="-490" y="211"/>
      </p:cViewPr>
      <p:guideLst>
        <p:guide orient="horz" pos="2156"/>
        <p:guide pos="3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2023-11-05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pPr lvl="0"/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>
              <a:defRPr/>
            </a:pPr>
            <a:r>
              <a:rPr lang="ko-KR" altLang="en-US"/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>
              <a:defRPr/>
            </a:pPr>
            <a:r>
              <a:rPr lang="ko-KR" altLang="en-US"/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>
              <a:defRPr/>
            </a:pPr>
            <a:r>
              <a:rPr lang="ko-KR" altLang="en-US"/>
              <a:t>프레젠테이션 부제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09035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7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2023-11-05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2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3" y="2732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8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4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5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0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665032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00" b="1"/>
            </a:lvl1pPr>
          </a:lstStyle>
          <a:p>
            <a:r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88820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 대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연어 어묵, 샐러드, 후무스가 든 그릇"/>
          <p:cNvSpPr>
            <a:spLocks noGrp="1"/>
          </p:cNvSpPr>
          <p:nvPr>
            <p:ph type="pic" idx="21"/>
          </p:nvPr>
        </p:nvSpPr>
        <p:spPr>
          <a:xfrm>
            <a:off x="5486442" y="-101600"/>
            <a:ext cx="6072419" cy="7067550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3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635042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슬라이드 제목</a:t>
            </a:r>
          </a:p>
        </p:txBody>
      </p:sp>
      <p:sp>
        <p:nvSpPr>
          <p:cNvPr id="3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슬라이드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0667" y="6540121"/>
            <a:ext cx="22442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356506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2023-11-05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슬라이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43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44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1855457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49275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7727472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61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파슬리 버터, 구운 헤이즐넛, 파르메산 치즈를 올린 파파르델레 파스타 그릇"/>
          <p:cNvSpPr>
            <a:spLocks noGrp="1"/>
          </p:cNvSpPr>
          <p:nvPr>
            <p:ph type="pic" idx="22"/>
          </p:nvPr>
        </p:nvSpPr>
        <p:spPr>
          <a:xfrm>
            <a:off x="6096042" y="-203633"/>
            <a:ext cx="5458437" cy="7277916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6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6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7336714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섹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섹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섹션 제목</a:t>
            </a:r>
          </a:p>
        </p:txBody>
      </p:sp>
      <p:sp>
        <p:nvSpPr>
          <p:cNvPr id="7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0667" y="6540121"/>
            <a:ext cx="22442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973801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8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8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1798073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의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의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의제 제목</a:t>
            </a:r>
          </a:p>
        </p:txBody>
      </p:sp>
      <p:sp>
        <p:nvSpPr>
          <p:cNvPr id="89" name="의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의제 부제</a:t>
            </a:r>
          </a:p>
        </p:txBody>
      </p:sp>
      <p:sp>
        <p:nvSpPr>
          <p:cNvPr id="90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5pPr>
          </a:lstStyle>
          <a:p>
            <a:r>
              <a:t>의제 주제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3742232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내역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5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내역서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319264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사실 정보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algn="ctr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사실 정보</a:t>
            </a:r>
          </a:p>
        </p:txBody>
      </p:sp>
      <p:sp>
        <p:nvSpPr>
          <p:cNvPr id="10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4174214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속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속성</a:t>
            </a:r>
          </a:p>
        </p:txBody>
      </p:sp>
      <p:sp>
        <p:nvSpPr>
          <p:cNvPr id="116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“멋진 인용구”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6175849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볶음밥과 삶은 계란을 넣은 샐러드 그릇과 젓가락"/>
          <p:cNvSpPr>
            <a:spLocks noGrp="1"/>
          </p:cNvSpPr>
          <p:nvPr>
            <p:ph type="pic" sz="quarter" idx="21"/>
          </p:nvPr>
        </p:nvSpPr>
        <p:spPr>
          <a:xfrm>
            <a:off x="7880350" y="508002"/>
            <a:ext cx="3719550" cy="2974839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25" name="연어 어묵, 샐러드, 후무스가 든 그릇 "/>
          <p:cNvSpPr>
            <a:spLocks noGrp="1"/>
          </p:cNvSpPr>
          <p:nvPr>
            <p:ph type="pic" sz="half" idx="22"/>
          </p:nvPr>
        </p:nvSpPr>
        <p:spPr>
          <a:xfrm>
            <a:off x="6750050" y="1989180"/>
            <a:ext cx="5219700" cy="607509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26" name="파슬리 버터, 구운 헤이즐넛, 파르메산 치즈를 올린 파파르델레 파스타 그릇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2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412686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2023-11-05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볶음밥과 삶은 계란을 넣은 샐러드 그릇과 젓가락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3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1532119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8384950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fld id="{64412410-84FC-4F58-8A81-51ECC5AA7889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91401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/>
          <a:lstStyle/>
          <a:p>
            <a:pPr lvl="0"/>
            <a:fld id="{14490868-A963-400F-9D7A-58B686C33C7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lvl="0"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41999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2023-11-05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2023-11-05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2023-11-05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  <p:sldLayoutId id="2147484463" r:id="rId13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53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dsp="http://schemas.microsoft.com/office/drawing/2008/diagram" xmlns:dgm="http://schemas.openxmlformats.org/drawingml/2006/diagram" xmlns:c="http://schemas.openxmlformats.org/drawingml/2006/chart" val="1"/>
            </a:ext>
          </a:extLst>
        </p:spPr>
        <p:txBody>
          <a:bodyPr lIns="25400" tIns="25400" rIns="25400" bIns="25400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dsp="http://schemas.microsoft.com/office/drawing/2008/diagram" xmlns:dgm="http://schemas.openxmlformats.org/drawingml/2006/diagram" xmlns:c="http://schemas.openxmlformats.org/drawingml/2006/chart" val="1"/>
            </a:ext>
          </a:extLst>
        </p:spPr>
        <p:txBody>
          <a:bodyPr lIns="25400" tIns="25400" rIns="25400" bIns="25400">
            <a:normAutofit/>
          </a:bodyPr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0667" y="6538004"/>
            <a:ext cx="224420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pPr algn="ctr" latinLnBrk="0" hangingPunct="0"/>
            <a:fld id="{86CB4B4D-7CA3-9044-876B-883B54F8677D}" type="slidenum">
              <a:rPr kern="0">
                <a:sym typeface="Helvetica Neue"/>
              </a:rPr>
              <a:pPr algn="ctr" latinLnBrk="0" hangingPunct="0"/>
              <a:t>‹#›</a:t>
            </a:fld>
            <a:endParaRPr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3204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5" r:id="rId12"/>
    <p:sldLayoutId id="2147484336" r:id="rId13"/>
    <p:sldLayoutId id="2147484337" r:id="rId14"/>
    <p:sldLayoutId id="2147484338" r:id="rId15"/>
    <p:sldLayoutId id="2147484399" r:id="rId16"/>
    <p:sldLayoutId id="2147484428" r:id="rId17"/>
  </p:sldLayoutIdLst>
  <p:transition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아보카도와 라임"/>
          <p:cNvSpPr>
            <a:spLocks noGrp="1" noTextEdit="1"/>
          </p:cNvSpPr>
          <p:nvPr>
            <p:ph type="pic" idx="2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프레젠테이션 제목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저자 및 날짜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본문 첫 번째 줄…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algn="ctr" defTabSz="825500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sz="3200" b="0" i="0" u="none" strike="noStrike" cap="none" spc="0" normalizeH="0" baseline="0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2080344" y="1473200"/>
            <a:ext cx="8686153" cy="391160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당신은 사랑받기 위해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그리고 그사랑 전하기위해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주께서 택하시고 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이 땅에 심으셨네</a:t>
            </a:r>
            <a:b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</a:b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또 하나의 열매를 바라시며</a:t>
            </a:r>
          </a:p>
        </p:txBody>
      </p:sp>
      <p:sp>
        <p:nvSpPr>
          <p:cNvPr id="8" name="가로 글상자 7"/>
          <p:cNvSpPr txBox="1"/>
          <p:nvPr/>
        </p:nvSpPr>
        <p:spPr>
          <a:xfrm>
            <a:off x="287734" y="177800"/>
            <a:ext cx="5494337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감사해요 깨닫지 못했었는데</a:t>
            </a:r>
          </a:p>
        </p:txBody>
      </p:sp>
    </p:spTree>
    <p:extLst>
      <p:ext uri="{BB962C8B-B14F-4D97-AF65-F5344CB8AC3E}">
        <p14:creationId xmlns:p14="http://schemas.microsoft.com/office/powerpoint/2010/main" val="3124840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2023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11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kumimoji="0" lang="en-US" altLang="ko-KR" sz="4000" b="0" i="0" u="none" strike="noStrike" kern="1200" cap="none" spc="0" normalizeH="0" baseline="0">
                <a:solidFill>
                  <a:srgbClr val="FFFFFF"/>
                </a:solidFill>
                <a:latin typeface="HY헤드라인M"/>
                <a:ea typeface="HY헤드라인M"/>
              </a:rPr>
              <a:t>5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11280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추수 감사 주일입니다</a:t>
            </a: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아보카도와 라임"/>
          <p:cNvSpPr>
            <a:spLocks noGrp="1" noTextEdit="1"/>
          </p:cNvSpPr>
          <p:nvPr>
            <p:ph type="pic" idx="2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프레젠테이션 제목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저자 및 날짜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본문 첫 번째 줄…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algn="ctr" defTabSz="825500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sz="3200" b="0" i="0" u="none" strike="noStrike" cap="none" spc="0" normalizeH="0" baseline="0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681360" y="1614884"/>
            <a:ext cx="11097169" cy="391160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감사해요  깨닫지 못했었는데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내가 얼마나 소중한 존재라는 걸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태초부터 지금까지 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하나님의 사랑은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항상 날 향하고 있었다는 걸</a:t>
            </a:r>
          </a:p>
        </p:txBody>
      </p:sp>
      <p:sp>
        <p:nvSpPr>
          <p:cNvPr id="8" name="가로 글상자 7"/>
          <p:cNvSpPr txBox="1"/>
          <p:nvPr/>
        </p:nvSpPr>
        <p:spPr>
          <a:xfrm>
            <a:off x="287734" y="177800"/>
            <a:ext cx="5494337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감사해요 깨닫지 못했었는데</a:t>
            </a:r>
          </a:p>
        </p:txBody>
      </p:sp>
    </p:spTree>
    <p:extLst>
      <p:ext uri="{BB962C8B-B14F-4D97-AF65-F5344CB8AC3E}">
        <p14:creationId xmlns:p14="http://schemas.microsoft.com/office/powerpoint/2010/main" val="1781408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아보카도와 라임"/>
          <p:cNvSpPr>
            <a:spLocks noGrp="1" noTextEdit="1"/>
          </p:cNvSpPr>
          <p:nvPr>
            <p:ph type="pic" idx="2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프레젠테이션 제목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저자 및 날짜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본문 첫 번째 줄…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algn="ctr" defTabSz="825500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sz="3200" b="0" i="0" u="none" strike="noStrike" cap="none" spc="0" normalizeH="0" baseline="0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2189485" y="1092200"/>
            <a:ext cx="8686153" cy="467360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고마워요 그 사랑을 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가르쳐준 당신께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주께서 허락하신 당신께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그리스도의 사랑으로 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더욱 섬기며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이제 나도 세상에 전하리라</a:t>
            </a:r>
          </a:p>
        </p:txBody>
      </p:sp>
      <p:sp>
        <p:nvSpPr>
          <p:cNvPr id="8" name="가로 글상자 7"/>
          <p:cNvSpPr txBox="1"/>
          <p:nvPr/>
        </p:nvSpPr>
        <p:spPr>
          <a:xfrm>
            <a:off x="287734" y="177800"/>
            <a:ext cx="5494337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감사해요 깨닫지 못했었는데</a:t>
            </a:r>
          </a:p>
        </p:txBody>
      </p:sp>
    </p:spTree>
    <p:extLst>
      <p:ext uri="{BB962C8B-B14F-4D97-AF65-F5344CB8AC3E}">
        <p14:creationId xmlns:p14="http://schemas.microsoft.com/office/powerpoint/2010/main" val="2380347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아보카도와 라임"/>
          <p:cNvSpPr>
            <a:spLocks noGrp="1" noTextEdit="1"/>
          </p:cNvSpPr>
          <p:nvPr>
            <p:ph type="pic" idx="2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프레젠테이션 제목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저자 및 날짜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본문 첫 번째 줄…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algn="ctr" defTabSz="825500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sz="3200" b="0" i="0" u="none" strike="noStrike" cap="none" spc="0" normalizeH="0" baseline="0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1871985" y="1473200"/>
            <a:ext cx="8686153" cy="391160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당신은 사랑받기 위해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그리고 그사랑 전하기위해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주께서 택하시고 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이 땅에 심으셨네</a:t>
            </a:r>
            <a:b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</a:b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또 하나의 열매를 바라시며</a:t>
            </a:r>
          </a:p>
        </p:txBody>
      </p:sp>
      <p:sp>
        <p:nvSpPr>
          <p:cNvPr id="8" name="가로 글상자 7"/>
          <p:cNvSpPr txBox="1"/>
          <p:nvPr/>
        </p:nvSpPr>
        <p:spPr>
          <a:xfrm>
            <a:off x="287734" y="177800"/>
            <a:ext cx="5494337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감사해요 깨닫지 못했었는데</a:t>
            </a:r>
          </a:p>
        </p:txBody>
      </p:sp>
    </p:spTree>
    <p:extLst>
      <p:ext uri="{BB962C8B-B14F-4D97-AF65-F5344CB8AC3E}">
        <p14:creationId xmlns:p14="http://schemas.microsoft.com/office/powerpoint/2010/main" val="947160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c="http://schemas.openxmlformats.org/drawingml/2006/chart" xmlns:dgm="http://schemas.openxmlformats.org/drawingml/2006/diagram" xmlns:dsp="http://schemas.microsoft.com/office/drawing/2008/diagram"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김태호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82" y="1104718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c="http://schemas.openxmlformats.org/drawingml/2006/chart" xmlns:dgm="http://schemas.openxmlformats.org/drawingml/2006/diagram" xmlns:dsp="http://schemas.microsoft.com/office/drawing/2008/diagram"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2139" y="1851844"/>
            <a:ext cx="7848872" cy="2927791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</a:p>
          <a:p>
            <a:pPr lvl="0" algn="ctr">
              <a:defRPr/>
            </a:pPr>
            <a:r>
              <a:rPr lang="ko-KR" altLang="en-US" sz="5400" b="1">
                <a:solidFill>
                  <a:prstClr val="black"/>
                </a:solidFill>
                <a:latin typeface="HY중고딕"/>
                <a:ea typeface="HY중고딕"/>
              </a:rPr>
              <a:t>출애굽기 </a:t>
            </a:r>
            <a:r>
              <a:rPr lang="en-US" altLang="ko-KR" sz="5400" b="1">
                <a:solidFill>
                  <a:prstClr val="black"/>
                </a:solidFill>
                <a:latin typeface="HY중고딕"/>
                <a:ea typeface="HY중고딕"/>
              </a:rPr>
              <a:t>15</a:t>
            </a:r>
            <a:r>
              <a:rPr lang="ko-KR" altLang="en-US" sz="54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5400" b="1">
                <a:solidFill>
                  <a:prstClr val="black"/>
                </a:solidFill>
                <a:latin typeface="HY중고딕"/>
                <a:ea typeface="HY중고딕"/>
              </a:rPr>
              <a:t>13</a:t>
            </a:r>
            <a:r>
              <a:rPr lang="ko-KR" altLang="en-US" sz="5400" b="1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671" y="626194"/>
            <a:ext cx="10647250" cy="5248816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6000" b="1">
                <a:solidFill>
                  <a:prstClr val="black"/>
                </a:solidFill>
              </a:rPr>
              <a:t> </a:t>
            </a:r>
            <a:r>
              <a:rPr lang="ko-KR" altLang="en-US" sz="5500" b="1">
                <a:solidFill>
                  <a:srgbClr val="000000"/>
                </a:solidFill>
              </a:rPr>
              <a:t>성경봉독</a:t>
            </a:r>
            <a:r>
              <a:rPr lang="en-US" altLang="ko-KR" sz="5500" b="1">
                <a:solidFill>
                  <a:srgbClr val="000000"/>
                </a:solidFill>
              </a:rPr>
              <a:t>- </a:t>
            </a:r>
            <a:r>
              <a:rPr lang="ko-KR" altLang="en-US" sz="5500" b="1">
                <a:solidFill>
                  <a:srgbClr val="000000"/>
                </a:solidFill>
              </a:rPr>
              <a:t>출애굽기 </a:t>
            </a:r>
            <a:r>
              <a:rPr lang="en-US" altLang="ko-KR" sz="5500" b="1">
                <a:solidFill>
                  <a:srgbClr val="000000"/>
                </a:solidFill>
              </a:rPr>
              <a:t>15</a:t>
            </a:r>
            <a:r>
              <a:rPr lang="ko-KR" altLang="en-US" sz="5500" b="1">
                <a:solidFill>
                  <a:srgbClr val="000000"/>
                </a:solidFill>
              </a:rPr>
              <a:t>장</a:t>
            </a:r>
          </a:p>
          <a:p>
            <a:pPr lvl="0">
              <a:defRPr/>
            </a:pPr>
            <a:endParaRPr lang="ko-KR" altLang="en-US" sz="5500" b="1">
              <a:solidFill>
                <a:srgbClr val="000000"/>
              </a:solidFill>
            </a:endParaRPr>
          </a:p>
          <a:p>
            <a:pPr lvl="0">
              <a:buNone/>
              <a:defRPr/>
            </a:pPr>
            <a:r>
              <a:rPr lang="en-US" altLang="ko-KR" sz="5600" b="1" baseline="0">
                <a:solidFill>
                  <a:srgbClr val="000000"/>
                </a:solidFill>
              </a:rPr>
              <a:t>13</a:t>
            </a:r>
            <a:r>
              <a:rPr lang="ko-KR" altLang="en-US" sz="5600" b="1" baseline="0">
                <a:solidFill>
                  <a:srgbClr val="000000"/>
                </a:solidFill>
              </a:rPr>
              <a:t> 주의 인자하심으로 주께서 구속하신 백성을 인도하시되 주의 힘으로 그들들 주의 거룩한 </a:t>
            </a:r>
          </a:p>
          <a:p>
            <a:pPr lvl="0">
              <a:buNone/>
              <a:defRPr/>
            </a:pPr>
            <a:r>
              <a:rPr lang="ko-KR" altLang="en-US" sz="5600" b="1" baseline="0">
                <a:solidFill>
                  <a:srgbClr val="000000"/>
                </a:solidFill>
              </a:rPr>
              <a:t>처소에 들어가게 하시나이다</a:t>
            </a: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c="http://schemas.openxmlformats.org/drawingml/2006/chart" xmlns:dgm="http://schemas.openxmlformats.org/drawingml/2006/diagram" xmlns:dsp="http://schemas.microsoft.com/office/drawing/2008/diagram"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3361" y="2069223"/>
            <a:ext cx="7848873" cy="2500862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  </a:t>
            </a:r>
            <a:r>
              <a:rPr lang="ko-KR" altLang="en-US" sz="5200" b="1">
                <a:solidFill>
                  <a:srgbClr val="FF0000"/>
                </a:solidFill>
                <a:latin typeface="HY그래픽M"/>
                <a:ea typeface="HY그래픽M"/>
              </a:rPr>
              <a:t> </a:t>
            </a:r>
            <a:r>
              <a:rPr lang="ko-KR" altLang="en-US" sz="5400" b="1">
                <a:solidFill>
                  <a:srgbClr val="FF0000"/>
                </a:solidFill>
                <a:latin typeface="HY그래픽M"/>
                <a:ea typeface="HY그래픽M"/>
              </a:rPr>
              <a:t>감사</a:t>
            </a: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하는 자는 누구인가</a:t>
            </a:r>
            <a:r>
              <a:rPr lang="en-US" altLang="ko-KR" sz="5200" b="1">
                <a:solidFill>
                  <a:prstClr val="black"/>
                </a:solidFill>
                <a:latin typeface="HY그래픽M"/>
                <a:ea typeface="HY그래픽M"/>
              </a:rPr>
              <a:t>?</a:t>
            </a:r>
          </a:p>
          <a:p>
            <a:pPr lvl="0" algn="ctr">
              <a:defRPr/>
            </a:pP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c="http://schemas.openxmlformats.org/drawingml/2006/chart" xmlns:dgm="http://schemas.openxmlformats.org/drawingml/2006/diagram" xmlns:dsp="http://schemas.microsoft.com/office/drawing/2008/diagram"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c="http://schemas.openxmlformats.org/drawingml/2006/chart" xmlns:dgm="http://schemas.openxmlformats.org/drawingml/2006/diagram" xmlns:dsp="http://schemas.microsoft.com/office/drawing/2008/diagram"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최예서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333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7854" y="1337101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</a:rPr>
              <a:t>주님의 </a:t>
            </a:r>
            <a:r>
              <a:rPr lang="ko-KR" altLang="en-US" sz="3200" b="1" dirty="0">
                <a:solidFill>
                  <a:prstClr val="black"/>
                </a:solidFill>
              </a:rPr>
              <a:t>축복과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은혜가 우리 모두에게 </a:t>
            </a:r>
            <a:r>
              <a:rPr lang="ko-KR" altLang="en-US" sz="3200" b="1" dirty="0">
                <a:solidFill>
                  <a:prstClr val="black"/>
                </a:solidFill>
              </a:rPr>
              <a:t>가득하기를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기도합니다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2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추수감사절을 맞이하여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올 한해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감사한 내용을 나누어 주세요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3. 11</a:t>
            </a:r>
            <a:r>
              <a:rPr lang="ko-KR" altLang="en-US" sz="3200" b="1" dirty="0">
                <a:solidFill>
                  <a:prstClr val="black"/>
                </a:solidFill>
              </a:rPr>
              <a:t>월</a:t>
            </a:r>
            <a:r>
              <a:rPr lang="en-US" altLang="ko-KR" sz="3200" b="1" dirty="0">
                <a:solidFill>
                  <a:prstClr val="black"/>
                </a:solidFill>
              </a:rPr>
              <a:t>6</a:t>
            </a:r>
            <a:r>
              <a:rPr lang="ko-KR" altLang="en-US" sz="3200" b="1" dirty="0">
                <a:solidFill>
                  <a:prstClr val="black"/>
                </a:solidFill>
              </a:rPr>
              <a:t>일</a:t>
            </a:r>
            <a:r>
              <a:rPr lang="en-US" altLang="ko-KR" sz="3200" b="1" dirty="0">
                <a:solidFill>
                  <a:prstClr val="black"/>
                </a:solidFill>
              </a:rPr>
              <a:t>~8</a:t>
            </a:r>
            <a:r>
              <a:rPr lang="ko-KR" altLang="en-US" sz="3200" b="1" dirty="0">
                <a:solidFill>
                  <a:prstClr val="black"/>
                </a:solidFill>
              </a:rPr>
              <a:t>일 어린이 역사기행</a:t>
            </a:r>
            <a:r>
              <a:rPr lang="en-US" altLang="ko-KR" sz="2800" b="1" dirty="0">
                <a:solidFill>
                  <a:prstClr val="black"/>
                </a:solidFill>
              </a:rPr>
              <a:t>(</a:t>
            </a:r>
            <a:r>
              <a:rPr lang="ko-KR" altLang="en-US" sz="2800" b="1" dirty="0">
                <a:solidFill>
                  <a:prstClr val="black"/>
                </a:solidFill>
              </a:rPr>
              <a:t>근대사</a:t>
            </a:r>
            <a:r>
              <a:rPr lang="en-US" altLang="ko-KR" sz="2800" b="1" dirty="0">
                <a:solidFill>
                  <a:prstClr val="black"/>
                </a:solidFill>
              </a:rPr>
              <a:t>-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서울기행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) </a:t>
            </a:r>
            <a:r>
              <a:rPr lang="ko-KR" altLang="en-US" sz="3200" b="1" dirty="0">
                <a:solidFill>
                  <a:prstClr val="black"/>
                </a:solidFill>
              </a:rPr>
              <a:t>진행됩니다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11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25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토요문화기행</a:t>
            </a:r>
            <a:r>
              <a:rPr lang="en-US" altLang="ko-KR" sz="2800" b="1" dirty="0">
                <a:solidFill>
                  <a:prstClr val="black"/>
                </a:solidFill>
              </a:rPr>
              <a:t>(</a:t>
            </a:r>
            <a:r>
              <a:rPr lang="ko-KR" altLang="en-US" sz="2800" b="1" dirty="0">
                <a:solidFill>
                  <a:prstClr val="black"/>
                </a:solidFill>
              </a:rPr>
              <a:t>국립과천과학관</a:t>
            </a:r>
            <a:r>
              <a:rPr lang="en-US" altLang="ko-KR" sz="2800" b="1" dirty="0">
                <a:solidFill>
                  <a:prstClr val="black"/>
                </a:solidFill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진행될 예정입니다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5. 11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 생일을 맞은 어린이와 선생님을 축하합니다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6.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다음주는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예배위원은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사회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김현경 선생님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대표기도 임서현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어린이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헌금기도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김수연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어린이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입니다</a:t>
            </a:r>
            <a:endParaRPr lang="en-US" altLang="ko-KR" sz="32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460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생일을 축하합니다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984164"/>
              </p:ext>
            </p:extLst>
          </p:nvPr>
        </p:nvGraphicFramePr>
        <p:xfrm>
          <a:off x="1025234" y="2348880"/>
          <a:ext cx="10097855" cy="3838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306"/>
                <a:gridCol w="7945549"/>
              </a:tblGrid>
              <a:tr h="9131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날짜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557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어린이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김성준</a:t>
                      </a:r>
                      <a:r>
                        <a:rPr kumimoji="0"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(4</a:t>
                      </a:r>
                      <a:r>
                        <a:rPr kumimoji="0"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kumimoji="0"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), </a:t>
                      </a:r>
                      <a:r>
                        <a:rPr kumimoji="0" lang="en-US" altLang="ko-KR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최은서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(14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신서우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(17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</a:t>
                      </a:r>
                    </a:p>
                    <a:p>
                      <a:pPr marL="0" marR="0" indent="0" algn="ctr" defTabSz="91389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최예서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(25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정은하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(28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일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00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선생님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24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9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45863" y="4229610"/>
            <a:ext cx="9491903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21" y="1806209"/>
            <a:ext cx="9972443" cy="465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133521" y="4078203"/>
            <a:ext cx="9901423" cy="288253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04_레이어 41.jpg" descr="2023 _0004_레이어 4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5894621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03_레이어 42.jpg" descr="2023 _0003_레이어 4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19617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02_레이어 43.jpg" descr="2023 _0002_레이어 4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556383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19_레이어 26.jpg" descr="2023 _0019_레이어 26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121466511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18_레이어 27.jpg" descr="2023 _0018_레이어 27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2414945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아보카도와 라임"/>
          <p:cNvSpPr>
            <a:spLocks noGrp="1" noTextEdit="1"/>
          </p:cNvSpPr>
          <p:nvPr>
            <p:ph type="pic" idx="2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프레젠테이션 제목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저자 및 날짜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본문 첫 번째 줄…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algn="ctr" defTabSz="825500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sz="3200" b="0" i="0" u="none" strike="noStrike" cap="none" spc="0" normalizeH="0" baseline="0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691282" y="1473200"/>
            <a:ext cx="10501854" cy="391160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감사해요  깨닫지 못했었는데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내가 얼마나 소중한 존재라는 걸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태초부터 지금까지 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하나님의 사랑은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0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항상 날 향하고 있었다는 </a:t>
            </a:r>
            <a:r>
              <a:rPr lang="ko-KR" altLang="en-US" sz="47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걸</a:t>
            </a:r>
          </a:p>
        </p:txBody>
      </p:sp>
      <p:sp>
        <p:nvSpPr>
          <p:cNvPr id="8" name="가로 글상자 7"/>
          <p:cNvSpPr txBox="1"/>
          <p:nvPr/>
        </p:nvSpPr>
        <p:spPr>
          <a:xfrm>
            <a:off x="287734" y="177800"/>
            <a:ext cx="5494337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감사해요 깨닫지 못했었는데</a:t>
            </a:r>
          </a:p>
        </p:txBody>
      </p:sp>
    </p:spTree>
    <p:extLst>
      <p:ext uri="{BB962C8B-B14F-4D97-AF65-F5344CB8AC3E}">
        <p14:creationId xmlns:p14="http://schemas.microsoft.com/office/powerpoint/2010/main" val="1619198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아보카도와 라임"/>
          <p:cNvSpPr>
            <a:spLocks noGrp="1" noTextEdit="1"/>
          </p:cNvSpPr>
          <p:nvPr>
            <p:ph type="pic" idx="2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프레젠테이션 제목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저자 및 날짜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본문 첫 번째 줄…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algn="ctr" defTabSz="825500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sz="3200" b="0" i="0" u="none" strike="noStrike" cap="none" spc="0" normalizeH="0" baseline="0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2169641" y="1044574"/>
            <a:ext cx="8686153" cy="47688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1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고마워요 그 사랑을 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1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가르쳐준 당신께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1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주께서 허락하신 당신께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1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그리스도의 사랑으로 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1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더욱 섬기며</a:t>
            </a:r>
          </a:p>
          <a:p>
            <a:pPr lvl="0" algn="ctr" defTabSz="2438338" latinLnBrk="0" hangingPunct="0">
              <a:buClrTx/>
              <a:buFontTx/>
              <a:buNone/>
              <a:defRPr/>
            </a:pPr>
            <a:r>
              <a:rPr lang="ko-KR" altLang="en-US" sz="5100" b="1" baseline="0">
                <a:solidFill>
                  <a:srgbClr val="000000"/>
                </a:solidFill>
                <a:effectLst/>
                <a:uFillTx/>
                <a:sym typeface="Helvetica Neue"/>
              </a:rPr>
              <a:t>이제 나도 세상에 전하리라</a:t>
            </a:r>
          </a:p>
        </p:txBody>
      </p:sp>
      <p:sp>
        <p:nvSpPr>
          <p:cNvPr id="8" name="가로 글상자 7"/>
          <p:cNvSpPr txBox="1"/>
          <p:nvPr/>
        </p:nvSpPr>
        <p:spPr>
          <a:xfrm>
            <a:off x="287734" y="177800"/>
            <a:ext cx="5494337" cy="46355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감사해요 깨닫지 못했었는데</a:t>
            </a:r>
          </a:p>
        </p:txBody>
      </p:sp>
    </p:spTree>
    <p:extLst>
      <p:ext uri="{BB962C8B-B14F-4D97-AF65-F5344CB8AC3E}">
        <p14:creationId xmlns:p14="http://schemas.microsoft.com/office/powerpoint/2010/main" val="320949477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6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3200" b="0" i="0" u="none" strike="noStrike" cap="none" spc="0" normalizeH="0" baseline="0"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chemeClr val="tx1"/>
        </a:fontRef>
      </a:style>
    </a:spDef>
    <a:lnDef>
      <a:spPr>
        <a:noFill/>
        <a:ln w="25400" cap="flat">
          <a:solidFill>
            <a:srgbClr val="000000"/>
          </a:solidFill>
          <a:prstDash val="solid"/>
          <a:miter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chemeClr val="tx1"/>
        </a:fontRef>
      </a:style>
    </a:lnDef>
    <a:txDef>
      <a:spPr>
        <a:noFill/>
        <a:ln w="12700" cap="flat">
          <a:noFill/>
          <a:miter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2400" b="0" i="0" u="none" strike="noStrike" cap="none" spc="0" normalizeH="0" baseline="0"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chemeClr val="tx1"/>
        </a:fontRef>
      </a:style>
    </a:txDef>
  </a:objectDefaults>
  <a:extraClrSchemeLst/>
</a:theme>
</file>

<file path=ppt/theme/theme6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497</Words>
  <Application>Microsoft Office PowerPoint</Application>
  <PresentationFormat>사용자 지정</PresentationFormat>
  <Paragraphs>151</Paragraphs>
  <Slides>32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32</vt:i4>
      </vt:variant>
    </vt:vector>
  </HeadingPairs>
  <TitlesOfParts>
    <vt:vector size="38" baseType="lpstr">
      <vt:lpstr>Office 테마</vt:lpstr>
      <vt:lpstr>7_Office 테마</vt:lpstr>
      <vt:lpstr>2_파형</vt:lpstr>
      <vt:lpstr>3_Office 테마</vt:lpstr>
      <vt:lpstr>26_BasicWhite</vt:lpstr>
      <vt:lpstr>8_Office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165</cp:revision>
  <dcterms:created xsi:type="dcterms:W3CDTF">2022-06-11T10:00:30Z</dcterms:created>
  <dcterms:modified xsi:type="dcterms:W3CDTF">2023-11-04T21:17:48Z</dcterms:modified>
  <cp:version/>
</cp:coreProperties>
</file>