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471" r:id="rId6"/>
    <p:sldMasterId id="2147484507" r:id="rId7"/>
    <p:sldMasterId id="2147484519" r:id="rId8"/>
  </p:sldMasterIdLst>
  <p:notesMasterIdLst>
    <p:notesMasterId r:id="rId71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16" r:id="rId21"/>
    <p:sldId id="3217" r:id="rId22"/>
    <p:sldId id="3218" r:id="rId23"/>
    <p:sldId id="3219" r:id="rId24"/>
    <p:sldId id="3220" r:id="rId25"/>
    <p:sldId id="3221" r:id="rId26"/>
    <p:sldId id="3222" r:id="rId27"/>
    <p:sldId id="3223" r:id="rId28"/>
    <p:sldId id="3224" r:id="rId29"/>
    <p:sldId id="3225" r:id="rId30"/>
    <p:sldId id="3226" r:id="rId31"/>
    <p:sldId id="3227" r:id="rId32"/>
    <p:sldId id="3228" r:id="rId33"/>
    <p:sldId id="3229" r:id="rId34"/>
    <p:sldId id="3236" r:id="rId35"/>
    <p:sldId id="3237" r:id="rId36"/>
    <p:sldId id="3238" r:id="rId37"/>
    <p:sldId id="3239" r:id="rId38"/>
    <p:sldId id="3240" r:id="rId39"/>
    <p:sldId id="3241" r:id="rId40"/>
    <p:sldId id="2614" r:id="rId41"/>
    <p:sldId id="2547" r:id="rId42"/>
    <p:sldId id="2548" r:id="rId43"/>
    <p:sldId id="2549" r:id="rId44"/>
    <p:sldId id="2550" r:id="rId45"/>
    <p:sldId id="3242" r:id="rId46"/>
    <p:sldId id="3243" r:id="rId47"/>
    <p:sldId id="3244" r:id="rId48"/>
    <p:sldId id="3245" r:id="rId49"/>
    <p:sldId id="3246" r:id="rId50"/>
    <p:sldId id="3247" r:id="rId51"/>
    <p:sldId id="3248" r:id="rId52"/>
    <p:sldId id="3249" r:id="rId53"/>
    <p:sldId id="3250" r:id="rId54"/>
    <p:sldId id="3251" r:id="rId55"/>
    <p:sldId id="2915" r:id="rId56"/>
    <p:sldId id="3067" r:id="rId57"/>
    <p:sldId id="3068" r:id="rId58"/>
    <p:sldId id="3069" r:id="rId59"/>
    <p:sldId id="2919" r:id="rId60"/>
    <p:sldId id="2922" r:id="rId61"/>
    <p:sldId id="2641" r:id="rId62"/>
    <p:sldId id="3252" r:id="rId63"/>
    <p:sldId id="3253" r:id="rId64"/>
    <p:sldId id="3255" r:id="rId65"/>
    <p:sldId id="3254" r:id="rId66"/>
    <p:sldId id="1932" r:id="rId67"/>
    <p:sldId id="1933" r:id="rId68"/>
    <p:sldId id="1934" r:id="rId69"/>
    <p:sldId id="2363" r:id="rId70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60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61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0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4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8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59" y="593000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6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46" y="420387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7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5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3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9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7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9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7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4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7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9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46" y="33896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0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5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59" y="593000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6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2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2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2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7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4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4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0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5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0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1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1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71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2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96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1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10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2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9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5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7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3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3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56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51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9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7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9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7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6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7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8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7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6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50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8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42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5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9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41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3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34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3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4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42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42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1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38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57" y="6250638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38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7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70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70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6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7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6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0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0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0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7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7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7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2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="" xmlns:a16="http://schemas.microsoft.com/office/drawing/2014/main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="" xmlns:a16="http://schemas.microsoft.com/office/drawing/2014/main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="" xmlns:a16="http://schemas.microsoft.com/office/drawing/2014/main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="" xmlns:a16="http://schemas.microsoft.com/office/drawing/2014/main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="" xmlns:a16="http://schemas.microsoft.com/office/drawing/2014/main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="" xmlns:a16="http://schemas.microsoft.com/office/drawing/2014/main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="" xmlns:a16="http://schemas.microsoft.com/office/drawing/2014/main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="" xmlns:a16="http://schemas.microsoft.com/office/drawing/2014/main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="" xmlns:a16="http://schemas.microsoft.com/office/drawing/2014/main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="" xmlns:a16="http://schemas.microsoft.com/office/drawing/2014/main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="" xmlns:a16="http://schemas.microsoft.com/office/drawing/2014/main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75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="" xmlns:a16="http://schemas.microsoft.com/office/drawing/2014/main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="" xmlns:a16="http://schemas.microsoft.com/office/drawing/2014/main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="" xmlns:a16="http://schemas.microsoft.com/office/drawing/2014/main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="" xmlns:a16="http://schemas.microsoft.com/office/drawing/2014/main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9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="" xmlns:a16="http://schemas.microsoft.com/office/drawing/2014/main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="" xmlns:a16="http://schemas.microsoft.com/office/drawing/2014/main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="" xmlns:a16="http://schemas.microsoft.com/office/drawing/2014/main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="" xmlns:a16="http://schemas.microsoft.com/office/drawing/2014/main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="" xmlns:a16="http://schemas.microsoft.com/office/drawing/2014/main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="" xmlns:a16="http://schemas.microsoft.com/office/drawing/2014/main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="" xmlns:a16="http://schemas.microsoft.com/office/drawing/2014/main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="" xmlns:a16="http://schemas.microsoft.com/office/drawing/2014/main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87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="" xmlns:a16="http://schemas.microsoft.com/office/drawing/2014/main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72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="" xmlns:a16="http://schemas.microsoft.com/office/drawing/2014/main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19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="" xmlns:a16="http://schemas.microsoft.com/office/drawing/2014/main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68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77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7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33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77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20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00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33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77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89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9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33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58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4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0" y="2237091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열한번째주일입니다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57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2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48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9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83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5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75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7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4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18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사도행전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7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60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1200308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</a:rPr>
              <a:t>성경봉독</a:t>
            </a:r>
            <a:r>
              <a:rPr lang="en-US" altLang="ko-KR" sz="7200" b="1" dirty="0">
                <a:solidFill>
                  <a:srgbClr val="000000"/>
                </a:solidFill>
              </a:rPr>
              <a:t>-</a:t>
            </a:r>
            <a:r>
              <a:rPr lang="ko-KR" altLang="en-US" sz="72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 smtClean="0">
                <a:solidFill>
                  <a:srgbClr val="000000"/>
                </a:solidFill>
              </a:rPr>
              <a:t>사도행전 </a:t>
            </a:r>
            <a:r>
              <a:rPr lang="en-US" altLang="ko-KR" sz="7200" b="1" dirty="0" smtClean="0">
                <a:solidFill>
                  <a:srgbClr val="000000"/>
                </a:solidFill>
              </a:rPr>
              <a:t>12</a:t>
            </a:r>
            <a:r>
              <a:rPr lang="ko-KR" altLang="en-US" sz="7200" b="1" dirty="0" smtClean="0">
                <a:solidFill>
                  <a:srgbClr val="000000"/>
                </a:solidFill>
              </a:rPr>
              <a:t>장</a:t>
            </a:r>
            <a:endParaRPr lang="ko-KR" altLang="en-US" sz="72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97349" y="2331061"/>
            <a:ext cx="11113784" cy="2862318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6000" b="1" dirty="0" smtClean="0"/>
              <a:t>5</a:t>
            </a:r>
            <a:r>
              <a:rPr lang="ko-KR" altLang="en-US" sz="6000" b="1" dirty="0"/>
              <a:t> </a:t>
            </a:r>
            <a:r>
              <a:rPr lang="ko-KR" altLang="en-US" sz="6000" b="1" dirty="0" smtClean="0"/>
              <a:t>이에 베드로는 옥에 갇혔고 </a:t>
            </a:r>
            <a:endParaRPr lang="en-US" altLang="ko-KR" sz="6000" b="1" dirty="0" smtClean="0"/>
          </a:p>
          <a:p>
            <a:pPr lvl="0">
              <a:defRPr/>
            </a:pPr>
            <a:r>
              <a:rPr lang="ko-KR" altLang="en-US" sz="6000" b="1" dirty="0" smtClean="0"/>
              <a:t>교회는 그를 위하여 간절히 </a:t>
            </a:r>
            <a:endParaRPr lang="en-US" altLang="ko-KR" sz="6000" b="1" dirty="0" smtClean="0"/>
          </a:p>
          <a:p>
            <a:pPr lvl="0">
              <a:defRPr/>
            </a:pPr>
            <a:r>
              <a:rPr lang="ko-KR" altLang="en-US" sz="6000" b="1" dirty="0" smtClean="0"/>
              <a:t>하나님께 기도하더라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04" y="1685931"/>
            <a:ext cx="7848873" cy="4124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간절히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해요</a:t>
            </a:r>
            <a:endParaRPr lang="en-US" altLang="ko-KR" sz="4400" b="1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82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이동재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7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전도하는 현대교회 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말씀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디모데후서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8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생일을 맞은 어린이와 선생님을 축복합니다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이천중앙지방과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중앙연회의 성경경시 및 예능대회 진행됩니다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지방대회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8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연회대회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9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28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예배위원은 사회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김정란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선생님</a:t>
            </a:r>
            <a:r>
              <a:rPr kumimoji="0" lang="en-US" altLang="ko-K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endParaRPr kumimoji="0" lang="en-US" altLang="ko-KR" sz="3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이재호 어린이</a:t>
            </a:r>
            <a:r>
              <a:rPr lang="en-US" altLang="ko-KR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kumimoji="0" lang="ko-KR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이예인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8693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10467"/>
              </p:ext>
            </p:extLst>
          </p:nvPr>
        </p:nvGraphicFramePr>
        <p:xfrm>
          <a:off x="1047409" y="2579572"/>
          <a:ext cx="10097855" cy="362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허지유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이가연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(6</a:t>
                      </a:r>
                      <a:r>
                        <a:rPr kumimoji="0"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정준영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7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박수경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지방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연회 성경경시 및 예능대회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42304"/>
              </p:ext>
            </p:extLst>
          </p:nvPr>
        </p:nvGraphicFramePr>
        <p:xfrm>
          <a:off x="1069864" y="1910221"/>
          <a:ext cx="10097855" cy="446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68"/>
                <a:gridCol w="7420287"/>
              </a:tblGrid>
              <a:tr h="269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34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요나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           2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2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에베소서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     6</a:t>
                      </a:r>
                      <a:r>
                        <a:rPr kumimoji="0" lang="ko-KR" altLang="en-US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4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다니엘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9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유치부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1,2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– 100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3,4,5,6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– 150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노래부르기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여름성경학교곡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 찬송가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365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1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피아노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학년별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현악기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바이올린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첼로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관악기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리코더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플롯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오카리나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9" y="1820921"/>
            <a:ext cx="10151065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53569" y="390210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578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63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20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578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53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78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578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455</Words>
  <Application>Microsoft Office PowerPoint</Application>
  <PresentationFormat>사용자 지정</PresentationFormat>
  <Paragraphs>139</Paragraphs>
  <Slides>62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62</vt:i4>
      </vt:variant>
    </vt:vector>
  </HeadingPairs>
  <TitlesOfParts>
    <vt:vector size="70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14_Office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258</cp:revision>
  <dcterms:created xsi:type="dcterms:W3CDTF">2022-06-11T10:00:30Z</dcterms:created>
  <dcterms:modified xsi:type="dcterms:W3CDTF">2024-08-03T20:54:29Z</dcterms:modified>
  <cp:version/>
</cp:coreProperties>
</file>