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355" r:id="rId4"/>
  </p:sldMasterIdLst>
  <p:notesMasterIdLst>
    <p:notesMasterId r:id="rId69"/>
  </p:notesMasterIdLst>
  <p:sldIdLst>
    <p:sldId id="1998" r:id="rId5"/>
    <p:sldId id="3080" r:id="rId6"/>
    <p:sldId id="3118" r:id="rId7"/>
    <p:sldId id="3119" r:id="rId8"/>
    <p:sldId id="3120" r:id="rId9"/>
    <p:sldId id="3121" r:id="rId10"/>
    <p:sldId id="3122" r:id="rId11"/>
    <p:sldId id="3123" r:id="rId12"/>
    <p:sldId id="3081" r:id="rId13"/>
    <p:sldId id="3082" r:id="rId14"/>
    <p:sldId id="3083" r:id="rId15"/>
    <p:sldId id="3084" r:id="rId16"/>
    <p:sldId id="3085" r:id="rId17"/>
    <p:sldId id="3086" r:id="rId18"/>
    <p:sldId id="3087" r:id="rId19"/>
    <p:sldId id="3088" r:id="rId20"/>
    <p:sldId id="3089" r:id="rId21"/>
    <p:sldId id="3090" r:id="rId22"/>
    <p:sldId id="3091" r:id="rId23"/>
    <p:sldId id="3092" r:id="rId24"/>
    <p:sldId id="3093" r:id="rId25"/>
    <p:sldId id="3094" r:id="rId26"/>
    <p:sldId id="3095" r:id="rId27"/>
    <p:sldId id="3096" r:id="rId28"/>
    <p:sldId id="3097" r:id="rId29"/>
    <p:sldId id="3098" r:id="rId30"/>
    <p:sldId id="3099" r:id="rId31"/>
    <p:sldId id="3100" r:id="rId32"/>
    <p:sldId id="3101" r:id="rId33"/>
    <p:sldId id="3102" r:id="rId34"/>
    <p:sldId id="3103" r:id="rId35"/>
    <p:sldId id="3104" r:id="rId36"/>
    <p:sldId id="3124" r:id="rId37"/>
    <p:sldId id="3125" r:id="rId38"/>
    <p:sldId id="3126" r:id="rId39"/>
    <p:sldId id="3127" r:id="rId40"/>
    <p:sldId id="3128" r:id="rId41"/>
    <p:sldId id="3129" r:id="rId42"/>
    <p:sldId id="2614" r:id="rId43"/>
    <p:sldId id="2547" r:id="rId44"/>
    <p:sldId id="2548" r:id="rId45"/>
    <p:sldId id="2549" r:id="rId46"/>
    <p:sldId id="2550" r:id="rId47"/>
    <p:sldId id="3130" r:id="rId48"/>
    <p:sldId id="3131" r:id="rId49"/>
    <p:sldId id="3132" r:id="rId50"/>
    <p:sldId id="3133" r:id="rId51"/>
    <p:sldId id="3134" r:id="rId52"/>
    <p:sldId id="3135" r:id="rId53"/>
    <p:sldId id="2915" r:id="rId54"/>
    <p:sldId id="3067" r:id="rId55"/>
    <p:sldId id="3068" r:id="rId56"/>
    <p:sldId id="3136" r:id="rId57"/>
    <p:sldId id="3069" r:id="rId58"/>
    <p:sldId id="2919" r:id="rId59"/>
    <p:sldId id="2922" r:id="rId60"/>
    <p:sldId id="2641" r:id="rId61"/>
    <p:sldId id="3137" r:id="rId62"/>
    <p:sldId id="3139" r:id="rId63"/>
    <p:sldId id="3138" r:id="rId64"/>
    <p:sldId id="1932" r:id="rId65"/>
    <p:sldId id="1933" r:id="rId66"/>
    <p:sldId id="1934" r:id="rId67"/>
    <p:sldId id="2363" r:id="rId6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94687" autoAdjust="0"/>
  </p:normalViewPr>
  <p:slideViewPr>
    <p:cSldViewPr snapToGrid="0">
      <p:cViewPr>
        <p:scale>
          <a:sx n="85" d="100"/>
          <a:sy n="85" d="100"/>
        </p:scale>
        <p:origin x="-96" y="-5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2024-06-01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25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58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1386673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34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905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61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62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63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38E2538-4B9B-4EFE-9777-D18151FFC7B6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7790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38E2538-4B9B-4EFE-9777-D18151FFC7B6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075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2024-06-01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2024-06-01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2024-06-01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2024-06-01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2024-06-01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2024-06-01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2024-06-01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/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7" name="PFE element 6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9" name="PFE element 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11" name="PFE element 8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69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9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7" name="PFE element 10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9" name="PFE element 1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2132214"/>
            <a:ext cx="8839200" cy="2593405"/>
          </a:xfrm>
          <a:prstGeom prst="rect">
            <a:avLst/>
          </a:prstGeom>
        </p:spPr>
      </p:pic>
      <p:pic>
        <p:nvPicPr>
          <p:cNvPr id="11" name="PFE element 1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41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3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7" name="PFE element 14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9" name="PFE element 1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2132214"/>
            <a:ext cx="8839200" cy="2593405"/>
          </a:xfrm>
          <a:prstGeom prst="rect">
            <a:avLst/>
          </a:prstGeom>
        </p:spPr>
      </p:pic>
      <p:pic>
        <p:nvPicPr>
          <p:cNvPr id="11" name="PFE element 1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10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7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7" name="PFE element 18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9" name="PFE element 19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11" name="PFE element 20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06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7" name="PFE element 2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9" name="PFE element 2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11" name="PFE element 2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05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25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8" name="PFE element 26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10" name="PFE element 2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12" name="PFE element 28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2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29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22" name="PFE element 30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26" name="PFE element 3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29" name="PFE element 3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99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33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22" name="PFE element 34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24" name="PFE element 3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2132214"/>
            <a:ext cx="8839200" cy="2593405"/>
          </a:xfrm>
          <a:prstGeom prst="rect">
            <a:avLst/>
          </a:prstGeom>
        </p:spPr>
      </p:pic>
      <p:pic>
        <p:nvPicPr>
          <p:cNvPr id="28" name="PFE element 3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69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37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22" name="PFE element 38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24" name="PFE element 39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2132214"/>
            <a:ext cx="8839200" cy="2593405"/>
          </a:xfrm>
          <a:prstGeom prst="rect">
            <a:avLst/>
          </a:prstGeom>
        </p:spPr>
      </p:pic>
      <p:pic>
        <p:nvPicPr>
          <p:cNvPr id="26" name="PFE element 40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48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4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22" name="PFE element 4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24" name="PFE element 4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28" name="PFE element 4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8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그림 512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88559" y="0"/>
            <a:ext cx="10214882" cy="6858000"/>
          </a:xfrm>
          <a:prstGeom prst="rect">
            <a:avLst/>
          </a:prstGeom>
        </p:spPr>
      </p:pic>
      <p:sp>
        <p:nvSpPr>
          <p:cNvPr id="5124" name="TextBox 1"/>
          <p:cNvSpPr txBox="1"/>
          <p:nvPr/>
        </p:nvSpPr>
        <p:spPr>
          <a:xfrm>
            <a:off x="2282102" y="295823"/>
            <a:ext cx="7104789" cy="14294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8800">
                <a:solidFill>
                  <a:prstClr val="black"/>
                </a:solidFill>
                <a:latin typeface="HY엽서M"/>
                <a:ea typeface="HY엽서M"/>
              </a:rPr>
              <a:t>찬양해요</a:t>
            </a:r>
            <a:r>
              <a:rPr kumimoji="0" lang="en-US" altLang="ko-KR" sz="8800">
                <a:solidFill>
                  <a:prstClr val="black"/>
                </a:solidFill>
                <a:latin typeface="HY엽서M"/>
                <a:ea typeface="HY엽서M"/>
              </a:rPr>
              <a:t>~</a:t>
            </a:r>
            <a:endParaRPr kumimoji="0" lang="ko-KR" altLang="en-US" sz="880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466503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45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22" name="PFE element 46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24" name="PFE element 4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26" name="PFE element 48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57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49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22" name="PFE element 50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24" name="PFE element 5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28" name="PFE element 5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57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53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22" name="PFE element 54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24" name="PFE element 5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26" name="PFE element 5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26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9" name="PFE element 2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11" name="PFE element 3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3" name="PFE element 4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996837" y="2383748"/>
            <a:ext cx="8195733" cy="30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46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7" name="PFE element 6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9" name="PFE element 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8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37" y="2383748"/>
            <a:ext cx="8195733" cy="30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05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9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7" name="PFE element 10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10" name="PFE element 1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1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869820" y="1889544"/>
            <a:ext cx="8452376" cy="40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54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3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7" name="PFE element 14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9" name="PFE element 1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1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869820" y="1889544"/>
            <a:ext cx="8452376" cy="40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67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8" name="PFE element 1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10" name="PFE element 1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2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996837" y="2383748"/>
            <a:ext cx="8195733" cy="30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12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7" name="PFE element 2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9" name="PFE element 2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2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37" y="2383748"/>
            <a:ext cx="8195733" cy="30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88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5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7" name="PFE element 26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10" name="PFE element 2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28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869820" y="1889544"/>
            <a:ext cx="8452376" cy="40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FE element 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3" name="PFE element 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5" name="PFE element 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17" name="PFE element 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25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9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7" name="PFE element 30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9" name="PFE element 3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3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869820" y="1889544"/>
            <a:ext cx="8452376" cy="40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97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3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7" name="PFE element 34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10" name="PFE element 3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3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869820" y="1889544"/>
            <a:ext cx="8452376" cy="40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06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7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7" name="PFE element 38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9" name="PFE element 39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40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869820" y="1889544"/>
            <a:ext cx="8452376" cy="40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59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FE element 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3" name="PFE element 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5" name="PFE element 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17" name="PFE element 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52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7" name="PFE element 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9" name="PFE element 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1" name="PFE element 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13" name="PFE element 1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67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7" name="PFE element 1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9" name="PFE element 1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1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3" name="PFE element 1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5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1050281"/>
            <a:ext cx="1144314" cy="620093"/>
          </a:xfrm>
          <a:prstGeom prst="rect">
            <a:avLst/>
          </a:prstGeom>
        </p:spPr>
      </p:pic>
      <p:pic>
        <p:nvPicPr>
          <p:cNvPr id="7" name="PFE element 1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9" name="PFE element 1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1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3" name="PFE element 2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64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4" name="PFE element 2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18" name="PFE element 2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20" name="PFE element 2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22" name="PFE element 2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118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5" name="PFE element 2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9" name="PFE element 2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21" name="PFE element 2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23" name="PFE element 3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2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>
                <a:latin typeface="HY헤드라인M"/>
                <a:ea typeface="HY헤드라인M"/>
              </a:rPr>
              <a:t>2024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6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lang="en-US" altLang="ko-KR" sz="4000">
                <a:latin typeface="HY헤드라인M"/>
                <a:ea typeface="HY헤드라인M"/>
              </a:rPr>
              <a:t>2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2237015"/>
            <a:ext cx="11987281" cy="22473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1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1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두번째주일입니다</a:t>
            </a: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7" name="PFE element 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9" name="PFE element 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1" name="PFE element 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13" name="PFE element 1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58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FE element 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3" name="PFE element 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5" name="PFE element 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17" name="PFE element 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837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7" name="PFE element 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9" name="PFE element 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1" name="PFE element 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13" name="PFE element 1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292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7" name="PFE element 1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9" name="PFE element 1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1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3" name="PFE element 1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175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1050281"/>
            <a:ext cx="1144314" cy="620093"/>
          </a:xfrm>
          <a:prstGeom prst="rect">
            <a:avLst/>
          </a:prstGeom>
        </p:spPr>
      </p:pic>
      <p:pic>
        <p:nvPicPr>
          <p:cNvPr id="7" name="PFE element 1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9" name="PFE element 1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1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3" name="PFE element 2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568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4" name="PFE element 2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18" name="PFE element 2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20" name="PFE element 2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22" name="PFE element 2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663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5" name="PFE element 2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9" name="PFE element 2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21" name="PFE element 2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23" name="PFE element 3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21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7" name="PFE element 1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9" name="PFE element 1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1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3" name="PFE element 1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01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:dsp="http://schemas.microsoft.com/office/drawing/2008/diagram" xmlns:dgm="http://schemas.openxmlformats.org/drawingml/2006/diagram" xmlns:c="http://schemas.openxmlformats.org/drawingml/2006/chart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0" y="-4713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이예준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1564" y="1874371"/>
            <a:ext cx="7848872" cy="3105289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700" b="1">
                <a:solidFill>
                  <a:prstClr val="black"/>
                </a:solidFill>
                <a:latin typeface="HY중고딕"/>
                <a:ea typeface="HY중고딕"/>
              </a:rPr>
              <a:t>다니엘 </a:t>
            </a:r>
            <a:r>
              <a:rPr lang="en-US" altLang="ko-KR" sz="5700" b="1">
                <a:solidFill>
                  <a:prstClr val="black"/>
                </a:solidFill>
                <a:latin typeface="HY중고딕"/>
                <a:ea typeface="HY중고딕"/>
              </a:rPr>
              <a:t>2</a:t>
            </a:r>
            <a:r>
              <a:rPr lang="ko-KR" altLang="en-US" sz="5700" b="1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5700" b="1">
                <a:solidFill>
                  <a:prstClr val="black"/>
                </a:solidFill>
                <a:latin typeface="HY중고딕"/>
                <a:ea typeface="HY중고딕"/>
              </a:rPr>
              <a:t>20~22</a:t>
            </a:r>
            <a:r>
              <a:rPr lang="ko-KR" altLang="en-US" sz="5700" b="1">
                <a:solidFill>
                  <a:prstClr val="black"/>
                </a:solidFill>
                <a:latin typeface="HY중고딕"/>
                <a:ea typeface="HY중고딕"/>
              </a:rPr>
              <a:t>절 </a:t>
            </a: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7" y="599264"/>
            <a:ext cx="10825844" cy="951396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5500" b="1">
                <a:solidFill>
                  <a:srgbClr val="000000"/>
                </a:solidFill>
              </a:rPr>
              <a:t> </a:t>
            </a:r>
            <a:r>
              <a:rPr lang="ko-KR" altLang="en-US" sz="5700" b="1">
                <a:solidFill>
                  <a:srgbClr val="000000"/>
                </a:solidFill>
              </a:rPr>
              <a:t>성경봉독</a:t>
            </a:r>
            <a:r>
              <a:rPr lang="en-US" altLang="ko-KR" sz="5700" b="1">
                <a:solidFill>
                  <a:srgbClr val="000000"/>
                </a:solidFill>
              </a:rPr>
              <a:t>-</a:t>
            </a:r>
            <a:r>
              <a:rPr lang="ko-KR" altLang="en-US" sz="5700" b="1">
                <a:solidFill>
                  <a:srgbClr val="000000"/>
                </a:solidFill>
              </a:rPr>
              <a:t> 다니엘 </a:t>
            </a:r>
            <a:r>
              <a:rPr lang="en-US" altLang="ko-KR" sz="5700" b="1">
                <a:solidFill>
                  <a:srgbClr val="000000"/>
                </a:solidFill>
              </a:rPr>
              <a:t>2</a:t>
            </a:r>
            <a:r>
              <a:rPr lang="ko-KR" altLang="en-US" sz="5700" b="1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776008" y="1561319"/>
            <a:ext cx="11113784" cy="4094626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lang="en-US" altLang="ko-KR" sz="5200" b="1">
                <a:solidFill>
                  <a:schemeClr val="tx1"/>
                </a:solidFill>
              </a:rPr>
              <a:t>20</a:t>
            </a:r>
            <a:r>
              <a:rPr lang="ko-KR" altLang="en-US" sz="5200" b="1">
                <a:solidFill>
                  <a:schemeClr val="tx1"/>
                </a:solidFill>
              </a:rPr>
              <a:t> 다니엘이 말하여 이르되 영원부터 영원까지 하나님의 이름을 찬송 할 것은 지혜와 능력이 그에게 있음이로다  </a:t>
            </a:r>
            <a:r>
              <a:rPr lang="en-US" altLang="ko-KR" sz="5200" b="1">
                <a:solidFill>
                  <a:schemeClr val="tx1"/>
                </a:solidFill>
              </a:rPr>
              <a:t>21</a:t>
            </a:r>
            <a:r>
              <a:rPr lang="ko-KR" altLang="en-US" sz="5200" b="1">
                <a:solidFill>
                  <a:schemeClr val="tx1"/>
                </a:solidFill>
              </a:rPr>
              <a:t> 그는 때와 계절을 </a:t>
            </a:r>
          </a:p>
          <a:p>
            <a:pPr lvl="0">
              <a:defRPr/>
            </a:pPr>
            <a:r>
              <a:rPr lang="ko-KR" altLang="en-US" sz="5200" b="1">
                <a:solidFill>
                  <a:schemeClr val="tx1"/>
                </a:solidFill>
              </a:rPr>
              <a:t>바꾸시며 왕들을 폐하시고 </a:t>
            </a:r>
            <a:r>
              <a:rPr lang="ko-KR" altLang="en-US" sz="5500" b="1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7" y="599264"/>
            <a:ext cx="10825844" cy="951396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5500" b="1">
                <a:solidFill>
                  <a:srgbClr val="000000"/>
                </a:solidFill>
              </a:rPr>
              <a:t> </a:t>
            </a:r>
            <a:r>
              <a:rPr lang="ko-KR" altLang="en-US" sz="5700" b="1">
                <a:solidFill>
                  <a:srgbClr val="000000"/>
                </a:solidFill>
              </a:rPr>
              <a:t>성경봉독</a:t>
            </a:r>
            <a:r>
              <a:rPr lang="en-US" altLang="ko-KR" sz="5700" b="1">
                <a:solidFill>
                  <a:srgbClr val="000000"/>
                </a:solidFill>
              </a:rPr>
              <a:t>-</a:t>
            </a:r>
            <a:r>
              <a:rPr lang="ko-KR" altLang="en-US" sz="5700" b="1">
                <a:solidFill>
                  <a:srgbClr val="000000"/>
                </a:solidFill>
              </a:rPr>
              <a:t> 다니엘 </a:t>
            </a:r>
            <a:r>
              <a:rPr lang="en-US" altLang="ko-KR" sz="5700" b="1">
                <a:solidFill>
                  <a:srgbClr val="000000"/>
                </a:solidFill>
              </a:rPr>
              <a:t>2</a:t>
            </a:r>
            <a:r>
              <a:rPr lang="ko-KR" altLang="en-US" sz="5700" b="1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776008" y="1561318"/>
            <a:ext cx="11113784" cy="4047001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lang="ko-KR" altLang="en-US" sz="5200" b="1">
                <a:solidFill>
                  <a:schemeClr val="tx1"/>
                </a:solidFill>
              </a:rPr>
              <a:t>왕들을 세우시며 지혜자에게 지혜를 주시고 총명한 자에게 지식을 주시는도다  </a:t>
            </a:r>
            <a:r>
              <a:rPr lang="en-US" altLang="ko-KR" sz="5200" b="1">
                <a:solidFill>
                  <a:schemeClr val="tx1"/>
                </a:solidFill>
              </a:rPr>
              <a:t>22</a:t>
            </a:r>
            <a:r>
              <a:rPr lang="ko-KR" altLang="en-US" sz="5200" b="1">
                <a:solidFill>
                  <a:schemeClr val="tx1"/>
                </a:solidFill>
              </a:rPr>
              <a:t> 그는 깊고 은밀한 일을 나타내시고 어두운 데에 있는 것을 </a:t>
            </a:r>
          </a:p>
          <a:p>
            <a:pPr lvl="0">
              <a:defRPr/>
            </a:pPr>
            <a:r>
              <a:rPr lang="ko-KR" altLang="en-US" sz="5200" b="1">
                <a:solidFill>
                  <a:schemeClr val="tx1"/>
                </a:solidFill>
              </a:rPr>
              <a:t>아시며 또 빛이 그와 함께 있도다</a:t>
            </a:r>
          </a:p>
        </p:txBody>
      </p:sp>
    </p:spTree>
    <p:extLst>
      <p:ext uri="{BB962C8B-B14F-4D97-AF65-F5344CB8AC3E}">
        <p14:creationId xmlns:p14="http://schemas.microsoft.com/office/powerpoint/2010/main" val="2771367394"/>
      </p:ext>
    </p:extLst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3" y="1096818"/>
            <a:ext cx="7848873" cy="482581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endParaRPr lang="ko-KR" altLang="en-US" sz="5200" b="1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</a:p>
          <a:p>
            <a:pPr lvl="0" algn="ctr">
              <a:buNone/>
              <a:defRPr/>
            </a:pPr>
            <a:endParaRPr lang="ko-KR" altLang="en-US" sz="57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r>
              <a:rPr lang="ko-KR" altLang="en-US" sz="4700" b="1">
                <a:solidFill>
                  <a:schemeClr val="dk1"/>
                </a:solidFill>
                <a:latin typeface="HY그래픽M"/>
                <a:ea typeface="HY그래픽M"/>
              </a:rPr>
              <a:t>다니엘과 요나의</a:t>
            </a:r>
            <a:r>
              <a:rPr lang="ko-KR" altLang="en-US" sz="4700" b="1">
                <a:solidFill>
                  <a:srgbClr val="FF0000"/>
                </a:solidFill>
                <a:latin typeface="HY그래픽M"/>
                <a:ea typeface="HY그래픽M"/>
              </a:rPr>
              <a:t> 말씀</a:t>
            </a:r>
            <a:endParaRPr lang="ko-KR" altLang="en-US" sz="6900" b="1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300" b="1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000" b="1">
                <a:solidFill>
                  <a:srgbClr val="000000"/>
                </a:solidFill>
                <a:latin typeface="HY그래픽M"/>
                <a:ea typeface="HY그래픽M"/>
              </a:rPr>
              <a:t>지하람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455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ko-KR" altLang="en-US" sz="8000">
                <a:solidFill>
                  <a:prstClr val="black"/>
                </a:solidFill>
                <a:latin typeface="HY엽서M"/>
                <a:ea typeface="HY엽서M"/>
              </a:rPr>
              <a:t>헌금 특송</a:t>
            </a:r>
          </a:p>
          <a:p>
            <a:pPr lvl="0" algn="ctr">
              <a:defRPr/>
            </a:pPr>
            <a:endParaRPr lang="en-US" altLang="ko-KR" sz="800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en-US" altLang="ko-KR" sz="800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r>
              <a:rPr lang="ko-KR" altLang="en-US" sz="8000">
                <a:solidFill>
                  <a:prstClr val="black"/>
                </a:solidFill>
                <a:latin typeface="HY엽서M"/>
                <a:ea typeface="HY엽서M"/>
              </a:rPr>
              <a:t>하이어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:dsp="http://schemas.microsoft.com/office/drawing/2008/diagram" xmlns:dgm="http://schemas.openxmlformats.org/drawingml/2006/diagram" xmlns:c="http://schemas.openxmlformats.org/drawingml/2006/chart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:dsp="http://schemas.microsoft.com/office/drawing/2008/diagram" xmlns:dgm="http://schemas.openxmlformats.org/drawingml/2006/diagram" xmlns:c="http://schemas.openxmlformats.org/drawingml/2006/chart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7900" b="1" i="0" u="none" strike="noStrike" kern="1200" cap="none" spc="0" normalizeH="0" baseline="0">
                <a:solidFill>
                  <a:srgbClr val="FFFFFF"/>
                </a:solidFill>
                <a:latin typeface="HY중고딕"/>
                <a:ea typeface="HY중고딕"/>
              </a:rPr>
              <a:t>김도경</a:t>
            </a: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413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104" y="1147483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14350" indent="-514350">
              <a:lnSpc>
                <a:spcPct val="140000"/>
              </a:lnSpc>
              <a:buFontTx/>
              <a:buAutoNum type="arabicPeriod"/>
              <a:tabLst>
                <a:tab pos="10048875" algn="l"/>
              </a:tabLst>
            </a:pPr>
            <a:r>
              <a:rPr lang="ko-KR" altLang="en-US" sz="3200" b="1" dirty="0" smtClean="0">
                <a:solidFill>
                  <a:prstClr val="black"/>
                </a:solidFill>
              </a:rPr>
              <a:t>열심히 </a:t>
            </a:r>
            <a:r>
              <a:rPr lang="ko-KR" altLang="en-US" sz="3200" b="1" dirty="0">
                <a:solidFill>
                  <a:prstClr val="black"/>
                </a:solidFill>
              </a:rPr>
              <a:t>전도하는 현대교회 어린이가 되기를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소망합니다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2.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이천중앙지방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성경골든벨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(6/23)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진행 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범위 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: 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창세기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800" b="1" dirty="0" err="1" smtClean="0">
                <a:solidFill>
                  <a:prstClr val="black"/>
                </a:solidFill>
              </a:rPr>
              <a:t>다니엘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요나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800" b="1" dirty="0" err="1" smtClean="0">
                <a:solidFill>
                  <a:prstClr val="black"/>
                </a:solidFill>
              </a:rPr>
              <a:t>누가복음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800" b="1" dirty="0" err="1" smtClean="0">
                <a:solidFill>
                  <a:prstClr val="black"/>
                </a:solidFill>
              </a:rPr>
              <a:t>갈라디아서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800" b="1" dirty="0" err="1" smtClean="0">
                <a:solidFill>
                  <a:prstClr val="black"/>
                </a:solidFill>
              </a:rPr>
              <a:t>에베소서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800" b="1" dirty="0" err="1" smtClean="0">
                <a:solidFill>
                  <a:prstClr val="black"/>
                </a:solidFill>
              </a:rPr>
              <a:t>빌립보서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)</a:t>
            </a: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여름성경학교는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7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26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금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)~28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주일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에 진행합니다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800" b="1" dirty="0">
                <a:solidFill>
                  <a:prstClr val="black"/>
                </a:solidFill>
              </a:rPr>
              <a:t>주제 </a:t>
            </a:r>
            <a:r>
              <a:rPr lang="en-US" altLang="ko-KR" sz="2800" b="1" dirty="0">
                <a:solidFill>
                  <a:prstClr val="black"/>
                </a:solidFill>
              </a:rPr>
              <a:t>: 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기도할래요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말씀 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: </a:t>
            </a:r>
            <a:r>
              <a:rPr lang="ko-KR" altLang="en-US" sz="2800" b="1" dirty="0" err="1" smtClean="0">
                <a:solidFill>
                  <a:prstClr val="black"/>
                </a:solidFill>
              </a:rPr>
              <a:t>데살로니가전서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 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5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장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18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절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)</a:t>
            </a: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4. 6</a:t>
            </a:r>
            <a:r>
              <a:rPr lang="ko-KR" altLang="en-US" sz="3200" b="1" dirty="0">
                <a:solidFill>
                  <a:prstClr val="black"/>
                </a:solidFill>
              </a:rPr>
              <a:t>월 생일 맞은 어린이와 선생님을 축하합니다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5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 예배위원은 사회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주용</a:t>
            </a:r>
            <a:r>
              <a:rPr lang="ko-KR" altLang="en-US" sz="3200" b="1" dirty="0">
                <a:solidFill>
                  <a:prstClr val="black"/>
                </a:solidFill>
              </a:rPr>
              <a:t>숙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대표기도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이루하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헌금기도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서주</a:t>
            </a:r>
            <a:r>
              <a:rPr lang="ko-KR" altLang="en-US" sz="3200" b="1" dirty="0">
                <a:solidFill>
                  <a:prstClr val="black"/>
                </a:solidFill>
              </a:rPr>
              <a:t>원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어린이 입니다</a:t>
            </a:r>
            <a:endParaRPr lang="en-US" altLang="ko-KR" sz="32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688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81026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생일을 축하합니다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408572"/>
              </p:ext>
            </p:extLst>
          </p:nvPr>
        </p:nvGraphicFramePr>
        <p:xfrm>
          <a:off x="1047409" y="2579572"/>
          <a:ext cx="10097855" cy="3552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950"/>
                <a:gridCol w="7873905"/>
              </a:tblGrid>
              <a:tr h="10487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2664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어린이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이윤서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(1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32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한유은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(4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32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이루하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(5</a:t>
                      </a:r>
                      <a:r>
                        <a:rPr kumimoji="0"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kumimoji="0" lang="en-US" altLang="ko-KR" sz="20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371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선생님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황세라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선생님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이수진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선생님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540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1050281"/>
            <a:ext cx="1144314" cy="620093"/>
          </a:xfrm>
          <a:prstGeom prst="rect">
            <a:avLst/>
          </a:prstGeom>
        </p:spPr>
      </p:pic>
      <p:pic>
        <p:nvPicPr>
          <p:cNvPr id="7" name="PFE element 1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9" name="PFE element 1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1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3" name="PFE element 2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990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6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8" y="1820921"/>
            <a:ext cx="10155948" cy="463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063661" y="5175454"/>
            <a:ext cx="10151065" cy="308008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2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4" name="PFE element 2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18" name="PFE element 2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20" name="PFE element 2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22" name="PFE element 2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1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5" name="PFE element 2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9" name="PFE element 2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21" name="PFE element 2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23" name="PFE element 3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61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10" name="PFE element 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12" name="PFE element 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  <p:pic>
        <p:nvPicPr>
          <p:cNvPr id="14" name="PFE element 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51925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442</Words>
  <Application>Microsoft Office PowerPoint</Application>
  <PresentationFormat>사용자 지정</PresentationFormat>
  <Paragraphs>127</Paragraphs>
  <Slides>64</Slides>
  <Notes>19</Notes>
  <HiddenSlides>0</HiddenSlides>
  <MMClips>0</MMClips>
  <ScaleCrop>false</ScaleCrop>
  <HeadingPairs>
    <vt:vector size="4" baseType="variant">
      <vt:variant>
        <vt:lpstr>테마</vt:lpstr>
      </vt:variant>
      <vt:variant>
        <vt:i4>4</vt:i4>
      </vt:variant>
      <vt:variant>
        <vt:lpstr>슬라이드 제목</vt:lpstr>
      </vt:variant>
      <vt:variant>
        <vt:i4>64</vt:i4>
      </vt:variant>
    </vt:vector>
  </HeadingPairs>
  <TitlesOfParts>
    <vt:vector size="68" baseType="lpstr">
      <vt:lpstr>Office 테마</vt:lpstr>
      <vt:lpstr>7_Office 테마</vt:lpstr>
      <vt:lpstr>2_파형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239</cp:revision>
  <dcterms:created xsi:type="dcterms:W3CDTF">2022-06-11T10:00:30Z</dcterms:created>
  <dcterms:modified xsi:type="dcterms:W3CDTF">2024-06-01T14:11:08Z</dcterms:modified>
  <cp:version/>
</cp:coreProperties>
</file>