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33" r:id="rId7"/>
    <p:sldId id="3028" r:id="rId8"/>
    <p:sldId id="3038" r:id="rId9"/>
    <p:sldId id="3039" r:id="rId10"/>
    <p:sldId id="3034" r:id="rId11"/>
    <p:sldId id="3035" r:id="rId12"/>
    <p:sldId id="3040" r:id="rId13"/>
    <p:sldId id="3041" r:id="rId14"/>
    <p:sldId id="2614" r:id="rId15"/>
    <p:sldId id="2547" r:id="rId16"/>
    <p:sldId id="2548" r:id="rId17"/>
    <p:sldId id="2549" r:id="rId18"/>
    <p:sldId id="2550" r:id="rId19"/>
    <p:sldId id="3042" r:id="rId20"/>
    <p:sldId id="3043" r:id="rId21"/>
    <p:sldId id="2915" r:id="rId22"/>
    <p:sldId id="2916" r:id="rId23"/>
    <p:sldId id="2917" r:id="rId24"/>
    <p:sldId id="2918" r:id="rId25"/>
    <p:sldId id="2919" r:id="rId26"/>
    <p:sldId id="2922" r:id="rId27"/>
    <p:sldId id="2641" r:id="rId28"/>
    <p:sldId id="1932" r:id="rId29"/>
    <p:sldId id="1933" r:id="rId30"/>
    <p:sldId id="1934" r:id="rId31"/>
    <p:sldId id="2363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presProps" Target="presProps.xml"  /><Relationship Id="rId34" Type="http://schemas.openxmlformats.org/officeDocument/2006/relationships/viewProps" Target="viewProps.xml"  /><Relationship Id="rId35" Type="http://schemas.openxmlformats.org/officeDocument/2006/relationships/theme" Target="theme/theme1.xml"  /><Relationship Id="rId36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0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2.png"  /><Relationship Id="rId4" Type="http://schemas.microsoft.com/office/2007/relationships/hdphoto" Target="../embeddings/oleObject1.wdp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3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31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1128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33553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35012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최은서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20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19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0275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200" b="1">
                <a:solidFill>
                  <a:srgbClr val="000000"/>
                </a:solidFill>
              </a:rPr>
              <a:t>성경봉독</a:t>
            </a:r>
            <a:r>
              <a:rPr lang="en-US" altLang="ko-KR" sz="6200" b="1">
                <a:solidFill>
                  <a:srgbClr val="000000"/>
                </a:solidFill>
              </a:rPr>
              <a:t>-</a:t>
            </a:r>
            <a:r>
              <a:rPr lang="ko-KR" altLang="en-US" sz="6200" b="1">
                <a:solidFill>
                  <a:srgbClr val="000000"/>
                </a:solidFill>
              </a:rPr>
              <a:t> 요한복음 </a:t>
            </a:r>
            <a:r>
              <a:rPr lang="en-US" altLang="ko-KR" sz="6200" b="1">
                <a:solidFill>
                  <a:srgbClr val="000000"/>
                </a:solidFill>
              </a:rPr>
              <a:t>20</a:t>
            </a:r>
            <a:r>
              <a:rPr lang="ko-KR" altLang="en-US" sz="6200" b="1">
                <a:solidFill>
                  <a:srgbClr val="000000"/>
                </a:solidFill>
              </a:rPr>
              <a:t>장</a:t>
            </a:r>
            <a:endParaRPr lang="ko-KR" altLang="en-US" sz="62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62599" y="1888444"/>
            <a:ext cx="11113783" cy="43009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1</a:t>
            </a:r>
            <a:r>
              <a:rPr lang="en-US" altLang="ko-KR" sz="5300" b="1">
                <a:solidFill>
                  <a:schemeClr val="tx1"/>
                </a:solidFill>
              </a:rPr>
              <a:t>9</a:t>
            </a:r>
            <a:r>
              <a:rPr lang="ko-KR" altLang="en-US" sz="5300" b="1">
                <a:solidFill>
                  <a:schemeClr val="tx1"/>
                </a:solidFill>
              </a:rPr>
              <a:t> 이 날 곧 안식 후 첫날 저녁 때에 제자들이 유대인들을 두려워하여 </a:t>
            </a:r>
            <a:endParaRPr lang="ko-KR" altLang="en-US" sz="53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300" b="1">
                <a:solidFill>
                  <a:schemeClr val="tx1"/>
                </a:solidFill>
              </a:rPr>
              <a:t>모인 곳의 문들을 닫았더니 예수께서 오사 가운데 서서 이르시되 </a:t>
            </a:r>
            <a:endParaRPr lang="ko-KR" altLang="en-US" sz="53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300" b="1">
                <a:solidFill>
                  <a:schemeClr val="tx1"/>
                </a:solidFill>
              </a:rPr>
              <a:t>너희에게 평강이 있을지어다</a:t>
            </a:r>
            <a:r>
              <a:rPr lang="ko-KR" altLang="en-US" sz="6100" b="1">
                <a:solidFill>
                  <a:schemeClr val="tx1"/>
                </a:solidFill>
              </a:rPr>
              <a:t> </a:t>
            </a:r>
            <a:endParaRPr lang="ko-KR" altLang="en-US" sz="6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493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부활</a:t>
            </a:r>
            <a:r>
              <a:rPr lang="ko-KR" altLang="en-US" sz="5300" b="1">
                <a:solidFill>
                  <a:srgbClr val="000000"/>
                </a:solidFill>
                <a:latin typeface="HY그래픽M"/>
                <a:ea typeface="HY그래픽M"/>
              </a:rPr>
              <a:t>하신 </a:t>
            </a: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이동재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  <a:endParaRPr lang="ko-KR" altLang="en-US" b="1"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  <a:endParaRPr lang="ko-KR" altLang="en-US" sz="4400" b="1">
              <a:solidFill>
                <a:schemeClr val="tx1"/>
              </a:solidFill>
              <a:latin typeface="+mn-ea"/>
            </a:endParaRP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  <a:endParaRPr lang="en-US" altLang="ko-KR" sz="4400" b="1">
              <a:solidFill>
                <a:schemeClr val="tx1"/>
              </a:solidFill>
              <a:latin typeface="+mn-ea"/>
            </a:endParaRP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222854215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  <a:endParaRPr lang="ko-KR" altLang="en-US" b="1">
              <a:solidFill>
                <a:prstClr val="black"/>
              </a:solidFill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  <a:endParaRPr lang="ko-KR" altLang="en-US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endParaRPr lang="en-US" altLang="ko-KR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113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27190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536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2191103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ko-KR" altLang="en-US" sz="5400" b="1">
                <a:latin typeface="HY각헤드라인M"/>
                <a:ea typeface="HY각헤드라인M"/>
              </a:rPr>
              <a:t/>
            </a: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4088072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305</ep:Words>
  <ep:PresentationFormat>와이드스크린</ep:PresentationFormat>
  <ep:Paragraphs>134</ep:Paragraphs>
  <ep:Slides>27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ep:HeadingPairs>
  <ep:TitlesOfParts>
    <vt:vector size="31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2024-03-30T09:19:31.711</dcterms:modified>
  <cp:revision>193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