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2" r:id="rId5"/>
    <p:sldMasterId id="2147483801" r:id="rId6"/>
    <p:sldMasterId id="2147483917" r:id="rId7"/>
    <p:sldMasterId id="2147484097" r:id="rId8"/>
    <p:sldMasterId id="2147484170" r:id="rId9"/>
    <p:sldMasterId id="2147484182" r:id="rId10"/>
  </p:sldMasterIdLst>
  <p:notesMasterIdLst>
    <p:notesMasterId r:id="rId44"/>
  </p:notesMasterIdLst>
  <p:sldIdLst>
    <p:sldId id="1998" r:id="rId11"/>
    <p:sldId id="2753" r:id="rId12"/>
    <p:sldId id="2585" r:id="rId13"/>
    <p:sldId id="2586" r:id="rId14"/>
    <p:sldId id="2806" r:id="rId15"/>
    <p:sldId id="2807" r:id="rId16"/>
    <p:sldId id="2808" r:id="rId17"/>
    <p:sldId id="2809" r:id="rId18"/>
    <p:sldId id="2810" r:id="rId19"/>
    <p:sldId id="2811" r:id="rId20"/>
    <p:sldId id="2835" r:id="rId21"/>
    <p:sldId id="2836" r:id="rId22"/>
    <p:sldId id="2826" r:id="rId23"/>
    <p:sldId id="2829" r:id="rId24"/>
    <p:sldId id="2614" r:id="rId25"/>
    <p:sldId id="2547" r:id="rId26"/>
    <p:sldId id="2548" r:id="rId27"/>
    <p:sldId id="2549" r:id="rId28"/>
    <p:sldId id="2550" r:id="rId29"/>
    <p:sldId id="2833" r:id="rId30"/>
    <p:sldId id="2834" r:id="rId31"/>
    <p:sldId id="2445" r:id="rId32"/>
    <p:sldId id="2553" r:id="rId33"/>
    <p:sldId id="2634" r:id="rId34"/>
    <p:sldId id="2837" r:id="rId35"/>
    <p:sldId id="2312" r:id="rId36"/>
    <p:sldId id="2768" r:id="rId37"/>
    <p:sldId id="2315" r:id="rId38"/>
    <p:sldId id="2641" r:id="rId39"/>
    <p:sldId id="1932" r:id="rId40"/>
    <p:sldId id="1933" r:id="rId41"/>
    <p:sldId id="1934" r:id="rId42"/>
    <p:sldId id="2363" r:id="rId4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E1FE2A-B5D2-4E6C-81A6-018B8DD7E524}" v="24" dt="2022-11-19T05:40:06.5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014" autoAdjust="0"/>
    <p:restoredTop sz="94687" autoAdjust="0"/>
  </p:normalViewPr>
  <p:slideViewPr>
    <p:cSldViewPr snapToGrid="0">
      <p:cViewPr>
        <p:scale>
          <a:sx n="117" d="100"/>
          <a:sy n="117" d="100"/>
        </p:scale>
        <p:origin x="-35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viewProps" Target="viewProps.xml"/><Relationship Id="rId6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slide" Target="slides/slide3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tableStyles" Target="tableStyles.xml"/><Relationship Id="rId8" Type="http://schemas.openxmlformats.org/officeDocument/2006/relationships/slideMaster" Target="slideMasters/slideMaster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A8BDFC-D22E-4261-8EE4-989EA2EF652D}" type="datetimeFigureOut">
              <a:rPr lang="ko-KR" altLang="en-US" smtClean="0"/>
              <a:t>2023-06-03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86F90B-29EA-4C02-BF72-5D8E4F5529C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5631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5956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2287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687354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29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922725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56606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25673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5F377B-6799-4B3A-84C6-A01B01C44F61}" type="slidenum">
              <a:rPr lang="ko-KR" altLang="en-US">
                <a:solidFill>
                  <a:prstClr val="black"/>
                </a:solidFill>
              </a:rPr>
              <a:pPr/>
              <a:t>8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653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FA78CD-5D77-4E37-9194-F0364187A994}" type="slidenum">
              <a:rPr kumimoji="1" lang="en-US" altLang="ko-KR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kumimoji="1" lang="en-US" altLang="ko-KR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3147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725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3320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072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6512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3064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228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=""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2023-06-03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0221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2023-06-03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975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=""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2023-06-03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5404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779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2023-06-03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472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2023-06-03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366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9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8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7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7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6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6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5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2023-06-03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11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2023-06-03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824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653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65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2023-06-03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573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2023-06-03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46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2023-06-03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99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220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40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2023-06-03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5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2023-06-03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3038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767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39" indent="0">
              <a:buNone/>
              <a:defRPr sz="2800"/>
            </a:lvl2pPr>
            <a:lvl3pPr marL="913890" indent="0">
              <a:buNone/>
              <a:defRPr sz="2400"/>
            </a:lvl3pPr>
            <a:lvl4pPr marL="1370838" indent="0">
              <a:buNone/>
              <a:defRPr sz="2100"/>
            </a:lvl4pPr>
            <a:lvl5pPr marL="1827781" indent="0">
              <a:buNone/>
              <a:defRPr sz="2100"/>
            </a:lvl5pPr>
            <a:lvl6pPr marL="2284738" indent="0">
              <a:buNone/>
              <a:defRPr sz="2100"/>
            </a:lvl6pPr>
            <a:lvl7pPr marL="2741673" indent="0">
              <a:buNone/>
              <a:defRPr sz="2100"/>
            </a:lvl7pPr>
            <a:lvl8pPr marL="3198608" indent="0">
              <a:buNone/>
              <a:defRPr sz="2100"/>
            </a:lvl8pPr>
            <a:lvl9pPr marL="365554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522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2023-06-03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539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2023-06-03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01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975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975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2023-06-03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603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=""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2023-06-03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434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2023-06-03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6958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85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57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2023-06-03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4664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2023-06-03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7420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=""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=""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=""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2023-06-03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=""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=""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6694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=""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2023-06-03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=""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=""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9224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=""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2023-06-03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=""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=""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079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867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592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2023-06-03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85544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44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53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44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2023-06-03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0323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44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53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44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2023-06-03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7306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2023-06-03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5268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=""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2023-06-03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4155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0279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78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526" y="4203720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416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445" y="4074495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684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1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5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2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69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6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6313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278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240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703" indent="0">
              <a:buNone/>
              <a:defRPr sz="2000" b="1"/>
            </a:lvl2pPr>
            <a:lvl3pPr marL="913422" indent="0">
              <a:buNone/>
              <a:defRPr sz="1900" b="1"/>
            </a:lvl3pPr>
            <a:lvl4pPr marL="1370140" indent="0">
              <a:buNone/>
              <a:defRPr sz="1600" b="1"/>
            </a:lvl4pPr>
            <a:lvl5pPr marL="1826850" indent="0">
              <a:buNone/>
              <a:defRPr sz="1600" b="1"/>
            </a:lvl5pPr>
            <a:lvl6pPr marL="2283566" indent="0">
              <a:buNone/>
              <a:defRPr sz="1600" b="1"/>
            </a:lvl6pPr>
            <a:lvl7pPr marL="2740278" indent="0">
              <a:buNone/>
              <a:defRPr sz="1600" b="1"/>
            </a:lvl7pPr>
            <a:lvl8pPr marL="3196979" indent="0">
              <a:buNone/>
              <a:defRPr sz="1600" b="1"/>
            </a:lvl8pPr>
            <a:lvl9pPr marL="365369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320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240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703" indent="0">
              <a:buNone/>
              <a:defRPr sz="2000" b="1"/>
            </a:lvl2pPr>
            <a:lvl3pPr marL="913422" indent="0">
              <a:buNone/>
              <a:defRPr sz="1900" b="1"/>
            </a:lvl3pPr>
            <a:lvl4pPr marL="1370140" indent="0">
              <a:buNone/>
              <a:defRPr sz="1600" b="1"/>
            </a:lvl4pPr>
            <a:lvl5pPr marL="1826850" indent="0">
              <a:buNone/>
              <a:defRPr sz="1600" b="1"/>
            </a:lvl5pPr>
            <a:lvl6pPr marL="2283566" indent="0">
              <a:buNone/>
              <a:defRPr sz="1600" b="1"/>
            </a:lvl6pPr>
            <a:lvl7pPr marL="2740278" indent="0">
              <a:buNone/>
              <a:defRPr sz="1600" b="1"/>
            </a:lvl7pPr>
            <a:lvl8pPr marL="3196979" indent="0">
              <a:buNone/>
              <a:defRPr sz="1600" b="1"/>
            </a:lvl8pPr>
            <a:lvl9pPr marL="365369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320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0328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639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2023-06-03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43790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320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7809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73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703" indent="0">
              <a:buNone/>
              <a:defRPr sz="1200"/>
            </a:lvl2pPr>
            <a:lvl3pPr marL="913422" indent="0">
              <a:buNone/>
              <a:defRPr sz="1100"/>
            </a:lvl3pPr>
            <a:lvl4pPr marL="1370140" indent="0">
              <a:buNone/>
              <a:defRPr sz="900"/>
            </a:lvl4pPr>
            <a:lvl5pPr marL="1826850" indent="0">
              <a:buNone/>
              <a:defRPr sz="900"/>
            </a:lvl5pPr>
            <a:lvl6pPr marL="2283566" indent="0">
              <a:buNone/>
              <a:defRPr sz="900"/>
            </a:lvl6pPr>
            <a:lvl7pPr marL="2740278" indent="0">
              <a:buNone/>
              <a:defRPr sz="900"/>
            </a:lvl7pPr>
            <a:lvl8pPr marL="3196979" indent="0">
              <a:buNone/>
              <a:defRPr sz="900"/>
            </a:lvl8pPr>
            <a:lvl9pPr marL="365369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741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0906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126" y="338805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385" y="278554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703" indent="0">
              <a:buNone/>
              <a:defRPr sz="1200"/>
            </a:lvl2pPr>
            <a:lvl3pPr marL="913422" indent="0">
              <a:buNone/>
              <a:defRPr sz="1100"/>
            </a:lvl3pPr>
            <a:lvl4pPr marL="1370140" indent="0">
              <a:buNone/>
              <a:defRPr sz="900"/>
            </a:lvl4pPr>
            <a:lvl5pPr marL="1826850" indent="0">
              <a:buNone/>
              <a:defRPr sz="900"/>
            </a:lvl5pPr>
            <a:lvl6pPr marL="2283566" indent="0">
              <a:buNone/>
              <a:defRPr sz="900"/>
            </a:lvl6pPr>
            <a:lvl7pPr marL="2740278" indent="0">
              <a:buNone/>
              <a:defRPr sz="900"/>
            </a:lvl7pPr>
            <a:lvl8pPr marL="3196979" indent="0">
              <a:buNone/>
              <a:defRPr sz="900"/>
            </a:lvl8pPr>
            <a:lvl9pPr marL="365369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703" indent="0">
              <a:buNone/>
              <a:defRPr sz="2800"/>
            </a:lvl2pPr>
            <a:lvl3pPr marL="913422" indent="0">
              <a:buNone/>
              <a:defRPr sz="2400"/>
            </a:lvl3pPr>
            <a:lvl4pPr marL="1370140" indent="0">
              <a:buNone/>
              <a:defRPr sz="2000"/>
            </a:lvl4pPr>
            <a:lvl5pPr marL="1826850" indent="0">
              <a:buNone/>
              <a:defRPr sz="2000"/>
            </a:lvl5pPr>
            <a:lvl6pPr marL="2283566" indent="0">
              <a:buNone/>
              <a:defRPr sz="2000"/>
            </a:lvl6pPr>
            <a:lvl7pPr marL="2740278" indent="0">
              <a:buNone/>
              <a:defRPr sz="2000"/>
            </a:lvl7pPr>
            <a:lvl8pPr marL="3196979" indent="0">
              <a:buNone/>
              <a:defRPr sz="2000"/>
            </a:lvl8pPr>
            <a:lvl9pPr marL="3653691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0653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3721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1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5069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618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2023-06-03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47051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2023-06-03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272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15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70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0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103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0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0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0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07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0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2023-06-03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32272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2023-06-03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38450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4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03" indent="0">
              <a:buNone/>
              <a:defRPr sz="2100" b="1"/>
            </a:lvl2pPr>
            <a:lvl3pPr marL="914022" indent="0">
              <a:buNone/>
              <a:defRPr sz="1900" b="1"/>
            </a:lvl3pPr>
            <a:lvl4pPr marL="1371034" indent="0">
              <a:buNone/>
              <a:defRPr sz="1500" b="1"/>
            </a:lvl4pPr>
            <a:lvl5pPr marL="1828046" indent="0">
              <a:buNone/>
              <a:defRPr sz="1500" b="1"/>
            </a:lvl5pPr>
            <a:lvl6pPr marL="2285066" indent="0">
              <a:buNone/>
              <a:defRPr sz="1500" b="1"/>
            </a:lvl6pPr>
            <a:lvl7pPr marL="2742070" indent="0">
              <a:buNone/>
              <a:defRPr sz="1500" b="1"/>
            </a:lvl7pPr>
            <a:lvl8pPr marL="3199072" indent="0">
              <a:buNone/>
              <a:defRPr sz="1500" b="1"/>
            </a:lvl8pPr>
            <a:lvl9pPr marL="3656075" indent="0">
              <a:buNone/>
              <a:defRPr sz="15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528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03" indent="0">
              <a:buNone/>
              <a:defRPr sz="2100" b="1"/>
            </a:lvl2pPr>
            <a:lvl3pPr marL="914022" indent="0">
              <a:buNone/>
              <a:defRPr sz="1900" b="1"/>
            </a:lvl3pPr>
            <a:lvl4pPr marL="1371034" indent="0">
              <a:buNone/>
              <a:defRPr sz="1500" b="1"/>
            </a:lvl4pPr>
            <a:lvl5pPr marL="1828046" indent="0">
              <a:buNone/>
              <a:defRPr sz="1500" b="1"/>
            </a:lvl5pPr>
            <a:lvl6pPr marL="2285066" indent="0">
              <a:buNone/>
              <a:defRPr sz="1500" b="1"/>
            </a:lvl6pPr>
            <a:lvl7pPr marL="2742070" indent="0">
              <a:buNone/>
              <a:defRPr sz="1500" b="1"/>
            </a:lvl7pPr>
            <a:lvl8pPr marL="3199072" indent="0">
              <a:buNone/>
              <a:defRPr sz="1500" b="1"/>
            </a:lvl8pPr>
            <a:lvl9pPr marL="3656075" indent="0">
              <a:buNone/>
              <a:defRPr sz="15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52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2023-06-03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482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=""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=""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=""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2023-06-03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=""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=""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1869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2023-06-03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5689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2023-06-03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79074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113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7" y="27324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003" indent="0">
              <a:buNone/>
              <a:defRPr sz="1200"/>
            </a:lvl2pPr>
            <a:lvl3pPr marL="914022" indent="0">
              <a:buNone/>
              <a:defRPr sz="1100"/>
            </a:lvl3pPr>
            <a:lvl4pPr marL="1371034" indent="0">
              <a:buNone/>
              <a:defRPr sz="900"/>
            </a:lvl4pPr>
            <a:lvl5pPr marL="1828046" indent="0">
              <a:buNone/>
              <a:defRPr sz="900"/>
            </a:lvl5pPr>
            <a:lvl6pPr marL="2285066" indent="0">
              <a:buNone/>
              <a:defRPr sz="900"/>
            </a:lvl6pPr>
            <a:lvl7pPr marL="2742070" indent="0">
              <a:buNone/>
              <a:defRPr sz="900"/>
            </a:lvl7pPr>
            <a:lvl8pPr marL="3199072" indent="0">
              <a:buNone/>
              <a:defRPr sz="900"/>
            </a:lvl8pPr>
            <a:lvl9pPr marL="3656075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2023-06-03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8785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60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03" indent="0">
              <a:buNone/>
              <a:defRPr sz="2800"/>
            </a:lvl2pPr>
            <a:lvl3pPr marL="914022" indent="0">
              <a:buNone/>
              <a:defRPr sz="2400"/>
            </a:lvl3pPr>
            <a:lvl4pPr marL="1371034" indent="0">
              <a:buNone/>
              <a:defRPr sz="2100"/>
            </a:lvl4pPr>
            <a:lvl5pPr marL="1828046" indent="0">
              <a:buNone/>
              <a:defRPr sz="2100"/>
            </a:lvl5pPr>
            <a:lvl6pPr marL="2285066" indent="0">
              <a:buNone/>
              <a:defRPr sz="2100"/>
            </a:lvl6pPr>
            <a:lvl7pPr marL="2742070" indent="0">
              <a:buNone/>
              <a:defRPr sz="2100"/>
            </a:lvl7pPr>
            <a:lvl8pPr marL="3199072" indent="0">
              <a:buNone/>
              <a:defRPr sz="2100"/>
            </a:lvl8pPr>
            <a:lvl9pPr marL="3656075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415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003" indent="0">
              <a:buNone/>
              <a:defRPr sz="1200"/>
            </a:lvl2pPr>
            <a:lvl3pPr marL="914022" indent="0">
              <a:buNone/>
              <a:defRPr sz="1100"/>
            </a:lvl3pPr>
            <a:lvl4pPr marL="1371034" indent="0">
              <a:buNone/>
              <a:defRPr sz="900"/>
            </a:lvl4pPr>
            <a:lvl5pPr marL="1828046" indent="0">
              <a:buNone/>
              <a:defRPr sz="900"/>
            </a:lvl5pPr>
            <a:lvl6pPr marL="2285066" indent="0">
              <a:buNone/>
              <a:defRPr sz="900"/>
            </a:lvl6pPr>
            <a:lvl7pPr marL="2742070" indent="0">
              <a:buNone/>
              <a:defRPr sz="900"/>
            </a:lvl7pPr>
            <a:lvl8pPr marL="3199072" indent="0">
              <a:buNone/>
              <a:defRPr sz="900"/>
            </a:lvl8pPr>
            <a:lvl9pPr marL="3656075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2023-06-03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265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2023-06-03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59916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816"/>
            <a:ext cx="27432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816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2023-06-03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38764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36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66FBC7-E21E-4344-BBBD-2D2F26D7E2E9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51510"/>
      </p:ext>
    </p:extLst>
  </p:cSld>
  <p:clrMapOvr>
    <a:masterClrMapping/>
  </p:clrMapOvr>
  <p:transition advClick="0">
    <p:zoom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CAA323-0836-441E-9375-2923FD96023A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231755"/>
      </p:ext>
    </p:extLst>
  </p:cSld>
  <p:clrMapOvr>
    <a:masterClrMapping/>
  </p:clrMapOvr>
  <p:transition advClick="0">
    <p:zoom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1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C7AA67-6C6D-461A-BCF6-28B20021D0FE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700188"/>
      </p:ext>
    </p:extLst>
  </p:cSld>
  <p:clrMapOvr>
    <a:masterClrMapping/>
  </p:clrMapOvr>
  <p:transition advClick="0">
    <p:zoom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A4A489-2DDD-4711-8F13-2DA14E9D0975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56089"/>
      </p:ext>
    </p:extLst>
  </p:cSld>
  <p:clrMapOvr>
    <a:masterClrMapping/>
  </p:clrMapOvr>
  <p:transition advClick="0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=""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2023-06-03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=""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=""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46597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0298B3-7E48-49FA-99CC-E3035DF232B8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451826"/>
      </p:ext>
    </p:extLst>
  </p:cSld>
  <p:clrMapOvr>
    <a:masterClrMapping/>
  </p:clrMapOvr>
  <p:transition advClick="0">
    <p:zoom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1A2438-8160-44DD-9AA4-694203F1ABAF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707"/>
      </p:ext>
    </p:extLst>
  </p:cSld>
  <p:clrMapOvr>
    <a:masterClrMapping/>
  </p:clrMapOvr>
  <p:transition advClick="0">
    <p:zoom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BCFEBB-F838-4A36-B78E-1E403775EC31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486644"/>
      </p:ext>
    </p:extLst>
  </p:cSld>
  <p:clrMapOvr>
    <a:masterClrMapping/>
  </p:clrMapOvr>
  <p:transition advClick="0">
    <p:zoom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6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99465A-E55D-4B13-8C61-533EEC18773B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807749"/>
      </p:ext>
    </p:extLst>
  </p:cSld>
  <p:clrMapOvr>
    <a:masterClrMapping/>
  </p:clrMapOvr>
  <p:transition advClick="0">
    <p:zoom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BD1FC4-81C2-4DC8-888E-9F77B3E37897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2988"/>
      </p:ext>
    </p:extLst>
  </p:cSld>
  <p:clrMapOvr>
    <a:masterClrMapping/>
  </p:clrMapOvr>
  <p:transition advClick="0">
    <p:zoom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51A013-4D1E-419E-BEF2-BCF8CDE835EC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071854"/>
      </p:ext>
    </p:extLst>
  </p:cSld>
  <p:clrMapOvr>
    <a:masterClrMapping/>
  </p:clrMapOvr>
  <p:transition advClick="0">
    <p:zoom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B6EC23-2553-4CB9-A019-04D43DD142AF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8785"/>
      </p:ext>
    </p:extLst>
  </p:cSld>
  <p:clrMapOvr>
    <a:masterClrMapping/>
  </p:clrMapOvr>
  <p:transition advClick="0">
    <p:zoom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654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2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2023-06-03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71707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2023-06-03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65322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11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22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2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0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09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12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1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1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2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2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2023-06-03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435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=""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2023-06-03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=""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=""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380920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2023-06-03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85944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27" indent="0">
              <a:buNone/>
              <a:defRPr sz="2000" b="1"/>
            </a:lvl2pPr>
            <a:lvl3pPr marL="914064" indent="0">
              <a:buNone/>
              <a:defRPr sz="1900" b="1"/>
            </a:lvl3pPr>
            <a:lvl4pPr marL="1371096" indent="0">
              <a:buNone/>
              <a:defRPr sz="1600" b="1"/>
            </a:lvl4pPr>
            <a:lvl5pPr marL="1828126" indent="0">
              <a:buNone/>
              <a:defRPr sz="1600" b="1"/>
            </a:lvl5pPr>
            <a:lvl6pPr marL="2285166" indent="0">
              <a:buNone/>
              <a:defRPr sz="1600" b="1"/>
            </a:lvl6pPr>
            <a:lvl7pPr marL="2742190" indent="0">
              <a:buNone/>
              <a:defRPr sz="1600" b="1"/>
            </a:lvl7pPr>
            <a:lvl8pPr marL="3199216" indent="0">
              <a:buNone/>
              <a:defRPr sz="1600" b="1"/>
            </a:lvl8pPr>
            <a:lvl9pPr marL="365624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550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27" indent="0">
              <a:buNone/>
              <a:defRPr sz="2000" b="1"/>
            </a:lvl2pPr>
            <a:lvl3pPr marL="914064" indent="0">
              <a:buNone/>
              <a:defRPr sz="1900" b="1"/>
            </a:lvl3pPr>
            <a:lvl4pPr marL="1371096" indent="0">
              <a:buNone/>
              <a:defRPr sz="1600" b="1"/>
            </a:lvl4pPr>
            <a:lvl5pPr marL="1828126" indent="0">
              <a:buNone/>
              <a:defRPr sz="1600" b="1"/>
            </a:lvl5pPr>
            <a:lvl6pPr marL="2285166" indent="0">
              <a:buNone/>
              <a:defRPr sz="1600" b="1"/>
            </a:lvl6pPr>
            <a:lvl7pPr marL="2742190" indent="0">
              <a:buNone/>
              <a:defRPr sz="1600" b="1"/>
            </a:lvl7pPr>
            <a:lvl8pPr marL="3199216" indent="0">
              <a:buNone/>
              <a:defRPr sz="1600" b="1"/>
            </a:lvl8pPr>
            <a:lvl9pPr marL="365624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55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2023-06-03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55074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2023-06-03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997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2023-06-03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72042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71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45" y="27328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027" indent="0">
              <a:buNone/>
              <a:defRPr sz="1200"/>
            </a:lvl2pPr>
            <a:lvl3pPr marL="914064" indent="0">
              <a:buNone/>
              <a:defRPr sz="1100"/>
            </a:lvl3pPr>
            <a:lvl4pPr marL="1371096" indent="0">
              <a:buNone/>
              <a:defRPr sz="900"/>
            </a:lvl4pPr>
            <a:lvl5pPr marL="1828126" indent="0">
              <a:buNone/>
              <a:defRPr sz="900"/>
            </a:lvl5pPr>
            <a:lvl6pPr marL="2285166" indent="0">
              <a:buNone/>
              <a:defRPr sz="900"/>
            </a:lvl6pPr>
            <a:lvl7pPr marL="2742190" indent="0">
              <a:buNone/>
              <a:defRPr sz="900"/>
            </a:lvl7pPr>
            <a:lvl8pPr marL="3199216" indent="0">
              <a:buNone/>
              <a:defRPr sz="900"/>
            </a:lvl8pPr>
            <a:lvl9pPr marL="3656243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2023-06-03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75627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23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27" indent="0">
              <a:buNone/>
              <a:defRPr sz="2800"/>
            </a:lvl2pPr>
            <a:lvl3pPr marL="914064" indent="0">
              <a:buNone/>
              <a:defRPr sz="2400"/>
            </a:lvl3pPr>
            <a:lvl4pPr marL="1371096" indent="0">
              <a:buNone/>
              <a:defRPr sz="2000"/>
            </a:lvl4pPr>
            <a:lvl5pPr marL="1828126" indent="0">
              <a:buNone/>
              <a:defRPr sz="2000"/>
            </a:lvl5pPr>
            <a:lvl6pPr marL="2285166" indent="0">
              <a:buNone/>
              <a:defRPr sz="2000"/>
            </a:lvl6pPr>
            <a:lvl7pPr marL="2742190" indent="0">
              <a:buNone/>
              <a:defRPr sz="2000"/>
            </a:lvl7pPr>
            <a:lvl8pPr marL="3199216" indent="0">
              <a:buNone/>
              <a:defRPr sz="2000"/>
            </a:lvl8pPr>
            <a:lvl9pPr marL="365624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71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027" indent="0">
              <a:buNone/>
              <a:defRPr sz="1200"/>
            </a:lvl2pPr>
            <a:lvl3pPr marL="914064" indent="0">
              <a:buNone/>
              <a:defRPr sz="1100"/>
            </a:lvl3pPr>
            <a:lvl4pPr marL="1371096" indent="0">
              <a:buNone/>
              <a:defRPr sz="900"/>
            </a:lvl4pPr>
            <a:lvl5pPr marL="1828126" indent="0">
              <a:buNone/>
              <a:defRPr sz="900"/>
            </a:lvl5pPr>
            <a:lvl6pPr marL="2285166" indent="0">
              <a:buNone/>
              <a:defRPr sz="900"/>
            </a:lvl6pPr>
            <a:lvl7pPr marL="2742190" indent="0">
              <a:buNone/>
              <a:defRPr sz="900"/>
            </a:lvl7pPr>
            <a:lvl8pPr marL="3199216" indent="0">
              <a:buNone/>
              <a:defRPr sz="900"/>
            </a:lvl8pPr>
            <a:lvl9pPr marL="3656243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2023-06-03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96713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2023-06-03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04317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858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858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2023-06-03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624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6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554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6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2023-06-03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2930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6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554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6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2023-06-03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851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=""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47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/>
              <a:t>2023-06-03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47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47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809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96" tIns="45710" rIns="9139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96" tIns="45710" rIns="9139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687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2023-06-03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687"/>
            <a:ext cx="3860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687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123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389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4" indent="-342714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35" indent="-285598" algn="l" defTabSz="91389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9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04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43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195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42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85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42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9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81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73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0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7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=""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4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2023-06-03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46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4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422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556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46" tIns="45682" rIns="91346" bIns="45682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483"/>
            <a:ext cx="5048920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437" y="6250483"/>
            <a:ext cx="5048921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483"/>
            <a:ext cx="1549101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83" y="2675467"/>
            <a:ext cx="9877777" cy="3450696"/>
          </a:xfrm>
          <a:prstGeom prst="rect">
            <a:avLst/>
          </a:prstGeom>
        </p:spPr>
        <p:txBody>
          <a:bodyPr vert="horz" lIns="91346" tIns="45682" rIns="91346" bIns="45682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85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xStyles>
    <p:titleStyle>
      <a:lvl1pPr algn="ctr" defTabSz="913422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029" indent="-274029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652" indent="-274029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747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782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481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1181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881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20574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40278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03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22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4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5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566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278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979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691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06" tIns="45718" rIns="91406" bIns="45718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06" tIns="45718" rIns="91406" bIns="45718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524"/>
            <a:ext cx="2844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2023-06-03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524"/>
            <a:ext cx="3860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524"/>
            <a:ext cx="2844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431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8" r:id="rId1"/>
    <p:sldLayoutId id="2147484099" r:id="rId2"/>
    <p:sldLayoutId id="2147484100" r:id="rId3"/>
    <p:sldLayoutId id="2147484101" r:id="rId4"/>
    <p:sldLayoutId id="2147484102" r:id="rId5"/>
    <p:sldLayoutId id="2147484103" r:id="rId6"/>
    <p:sldLayoutId id="2147484104" r:id="rId7"/>
    <p:sldLayoutId id="2147484105" r:id="rId8"/>
    <p:sldLayoutId id="2147484106" r:id="rId9"/>
    <p:sldLayoutId id="2147484107" r:id="rId10"/>
    <p:sldLayoutId id="2147484108" r:id="rId11"/>
  </p:sldLayoutIdLst>
  <p:txStyles>
    <p:titleStyle>
      <a:lvl1pPr algn="ctr" defTabSz="914022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66" indent="-342766" algn="l" defTabSz="914022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40" indent="-285638" algn="l" defTabSz="914022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34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36" indent="-228510" algn="l" defTabSz="914022" rtl="0" eaLnBrk="1" latinLnBrk="1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539" indent="-228510" algn="l" defTabSz="914022" rtl="0" eaLnBrk="1" latinLnBrk="1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558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570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582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602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03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22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34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46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66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70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72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075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ko-KR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ko-KR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E7E4316-61B2-4489-B2A4-7C00BC97F52B}" type="slidenum">
              <a:rPr kumimoji="1" lang="en-US" altLang="ko-K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553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1" r:id="rId1"/>
    <p:sldLayoutId id="2147484172" r:id="rId2"/>
    <p:sldLayoutId id="2147484173" r:id="rId3"/>
    <p:sldLayoutId id="2147484174" r:id="rId4"/>
    <p:sldLayoutId id="2147484175" r:id="rId5"/>
    <p:sldLayoutId id="2147484176" r:id="rId6"/>
    <p:sldLayoutId id="2147484177" r:id="rId7"/>
    <p:sldLayoutId id="2147484178" r:id="rId8"/>
    <p:sldLayoutId id="2147484179" r:id="rId9"/>
    <p:sldLayoutId id="2147484180" r:id="rId10"/>
    <p:sldLayoutId id="2147484181" r:id="rId11"/>
  </p:sldLayoutIdLst>
  <p:transition advClick="0">
    <p:zoom/>
  </p:transition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10" tIns="45714" rIns="91410" bIns="45714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6"/>
            <a:ext cx="10972800" cy="4525963"/>
          </a:xfrm>
          <a:prstGeom prst="rect">
            <a:avLst/>
          </a:prstGeom>
        </p:spPr>
        <p:txBody>
          <a:bodyPr vert="horz" lIns="91410" tIns="45714" rIns="91410" bIns="45714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570"/>
            <a:ext cx="2844800" cy="365125"/>
          </a:xfrm>
          <a:prstGeom prst="rect">
            <a:avLst/>
          </a:prstGeom>
        </p:spPr>
        <p:txBody>
          <a:bodyPr vert="horz" lIns="91410" tIns="45714" rIns="91410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2023-06-03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570"/>
            <a:ext cx="3860800" cy="365125"/>
          </a:xfrm>
          <a:prstGeom prst="rect">
            <a:avLst/>
          </a:prstGeom>
        </p:spPr>
        <p:txBody>
          <a:bodyPr vert="horz" lIns="91410" tIns="45714" rIns="91410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570"/>
            <a:ext cx="2844800" cy="365125"/>
          </a:xfrm>
          <a:prstGeom prst="rect">
            <a:avLst/>
          </a:prstGeom>
        </p:spPr>
        <p:txBody>
          <a:bodyPr vert="horz" lIns="91410" tIns="45714" rIns="91410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975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3" r:id="rId1"/>
    <p:sldLayoutId id="2147484184" r:id="rId2"/>
    <p:sldLayoutId id="2147484185" r:id="rId3"/>
    <p:sldLayoutId id="2147484186" r:id="rId4"/>
    <p:sldLayoutId id="2147484187" r:id="rId5"/>
    <p:sldLayoutId id="2147484188" r:id="rId6"/>
    <p:sldLayoutId id="2147484189" r:id="rId7"/>
    <p:sldLayoutId id="2147484190" r:id="rId8"/>
    <p:sldLayoutId id="2147484191" r:id="rId9"/>
    <p:sldLayoutId id="2147484192" r:id="rId10"/>
    <p:sldLayoutId id="2147484193" r:id="rId11"/>
  </p:sldLayoutIdLst>
  <p:txStyles>
    <p:titleStyle>
      <a:lvl1pPr algn="ctr" defTabSz="914064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78" indent="-34277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75" indent="-285650" algn="l" defTabSz="914064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82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08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35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672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04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4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74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27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4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96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26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66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90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16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43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="" xmlns:a16="http://schemas.microsoft.com/office/drawing/2014/main" id="{29C6566C-F89E-49F6-9CD0-89D88232A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0" y="-28996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AB977BE-39D4-424D-9B94-8600A9393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3631"/>
            <a:ext cx="3048000" cy="317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18" tIns="45674" rIns="91318" bIns="45674">
            <a:spAutoFit/>
          </a:bodyPr>
          <a:lstStyle/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현대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00B05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어린이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초등부</a:t>
            </a:r>
            <a:endParaRPr lang="en-US" altLang="ko-KR" sz="4000" b="1" dirty="0"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="" xmlns:a16="http://schemas.microsoft.com/office/drawing/2014/main" id="{3DC3159F-B08C-40BF-8DAD-492ED240B22D}"/>
              </a:ext>
            </a:extLst>
          </p:cNvPr>
          <p:cNvSpPr/>
          <p:nvPr/>
        </p:nvSpPr>
        <p:spPr>
          <a:xfrm>
            <a:off x="10656168" y="6108924"/>
            <a:ext cx="153583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2" name="타원 1">
            <a:extLst>
              <a:ext uri="{FF2B5EF4-FFF2-40B4-BE49-F238E27FC236}">
                <a16:creationId xmlns="" xmlns:a16="http://schemas.microsoft.com/office/drawing/2014/main" id="{1D549BC5-55F7-4640-9D7F-ED52D7C20B94}"/>
              </a:ext>
            </a:extLst>
          </p:cNvPr>
          <p:cNvSpPr/>
          <p:nvPr/>
        </p:nvSpPr>
        <p:spPr>
          <a:xfrm>
            <a:off x="8381823" y="795628"/>
            <a:ext cx="2664296" cy="2376264"/>
          </a:xfrm>
          <a:prstGeom prst="ellipse">
            <a:avLst/>
          </a:prstGeom>
          <a:solidFill>
            <a:srgbClr val="99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E644366-9A3B-4ECC-A5E8-625A37F3438B}"/>
              </a:ext>
            </a:extLst>
          </p:cNvPr>
          <p:cNvSpPr txBox="1"/>
          <p:nvPr/>
        </p:nvSpPr>
        <p:spPr>
          <a:xfrm>
            <a:off x="8285628" y="1052739"/>
            <a:ext cx="3079600" cy="1862028"/>
          </a:xfrm>
          <a:prstGeom prst="rect">
            <a:avLst/>
          </a:prstGeom>
          <a:noFill/>
        </p:spPr>
        <p:txBody>
          <a:bodyPr wrap="none" lIns="91396" tIns="45710" rIns="91396" bIns="45710" rtlCol="0">
            <a:spAutoFit/>
          </a:bodyPr>
          <a:lstStyle/>
          <a:p>
            <a:r>
              <a:rPr lang="ko-KR" altLang="en-US" sz="11500" b="1" dirty="0" err="1">
                <a:solidFill>
                  <a:srgbClr val="FFFF00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샬롬</a:t>
            </a:r>
            <a:endParaRPr lang="ko-KR" altLang="en-US" sz="11500" b="1" dirty="0">
              <a:solidFill>
                <a:srgbClr val="FFFF00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8459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2"/>
          <p:cNvGrpSpPr>
            <a:grpSpLocks/>
          </p:cNvGrpSpPr>
          <p:nvPr/>
        </p:nvGrpSpPr>
        <p:grpSpPr bwMode="auto">
          <a:xfrm>
            <a:off x="334435" y="692162"/>
            <a:ext cx="11595100" cy="1878013"/>
            <a:chOff x="158" y="436"/>
            <a:chExt cx="5478" cy="1183"/>
          </a:xfrm>
        </p:grpSpPr>
        <p:pic>
          <p:nvPicPr>
            <p:cNvPr id="24580" name="Picture 4" descr="천국은-마치-3-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436"/>
              <a:ext cx="5478" cy="8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581" name="Text Box 5"/>
            <p:cNvSpPr txBox="1">
              <a:spLocks noChangeArrowheads="1"/>
            </p:cNvSpPr>
            <p:nvPr/>
          </p:nvSpPr>
          <p:spPr bwMode="auto">
            <a:xfrm>
              <a:off x="630" y="1212"/>
              <a:ext cx="367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천국</a:t>
              </a:r>
              <a:r>
                <a:rPr kumimoji="1" lang="ko-KR" altLang="en-US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 </a:t>
              </a:r>
              <a:r>
                <a:rPr kumimoji="1" lang="en-US" altLang="ko-KR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-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은</a:t>
              </a:r>
              <a:r>
                <a:rPr kumimoji="1" lang="ko-KR" altLang="en-US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마치</a:t>
              </a:r>
              <a:r>
                <a:rPr kumimoji="1" lang="en-US" altLang="ko-KR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-</a:t>
              </a:r>
              <a:r>
                <a:rPr kumimoji="1" lang="en-US" altLang="ko-KR" sz="10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  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밭에</a:t>
              </a:r>
              <a:r>
                <a:rPr kumimoji="1" lang="ko-KR" altLang="en-US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감</a:t>
              </a:r>
              <a:r>
                <a:rPr kumimoji="1" lang="ko-KR" altLang="en-US" sz="8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추</a:t>
              </a:r>
              <a:r>
                <a:rPr kumimoji="1" lang="en-US" altLang="ko-KR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-</a:t>
              </a:r>
              <a:r>
                <a:rPr kumimoji="1" lang="en-US" altLang="ko-KR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인</a:t>
              </a:r>
              <a:r>
                <a:rPr kumimoji="1" lang="ko-KR" altLang="en-US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 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보화</a:t>
              </a:r>
              <a:r>
                <a:rPr kumimoji="1" lang="en-US" altLang="ko-KR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-</a:t>
              </a:r>
            </a:p>
          </p:txBody>
        </p:sp>
      </p:grpSp>
      <p:grpSp>
        <p:nvGrpSpPr>
          <p:cNvPr id="8" name="Group 2"/>
          <p:cNvGrpSpPr>
            <a:grpSpLocks/>
          </p:cNvGrpSpPr>
          <p:nvPr/>
        </p:nvGrpSpPr>
        <p:grpSpPr bwMode="auto">
          <a:xfrm>
            <a:off x="353367" y="2924956"/>
            <a:ext cx="11341100" cy="3598863"/>
            <a:chOff x="249" y="164"/>
            <a:chExt cx="5358" cy="2267"/>
          </a:xfrm>
        </p:grpSpPr>
        <p:pic>
          <p:nvPicPr>
            <p:cNvPr id="9" name="Picture 4" descr="천국은-마치-2-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164"/>
              <a:ext cx="2940" cy="7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5" descr="천국은-마치-3-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1253"/>
              <a:ext cx="5358" cy="7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 Box 6"/>
            <p:cNvSpPr txBox="1">
              <a:spLocks noChangeArrowheads="1"/>
            </p:cNvSpPr>
            <p:nvPr/>
          </p:nvSpPr>
          <p:spPr bwMode="auto">
            <a:xfrm>
              <a:off x="876" y="881"/>
              <a:ext cx="1662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땅</a:t>
              </a:r>
              <a:r>
                <a:rPr kumimoji="1" lang="ko-KR" altLang="en-US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속에  묻</a:t>
              </a:r>
              <a:r>
                <a:rPr kumimoji="1" lang="ko-KR" altLang="en-US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힌 </a:t>
              </a:r>
              <a:r>
                <a:rPr kumimoji="1" lang="en-US" altLang="ko-KR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-</a:t>
              </a:r>
            </a:p>
          </p:txBody>
        </p:sp>
        <p:sp>
          <p:nvSpPr>
            <p:cNvPr id="12" name="Text Box 7"/>
            <p:cNvSpPr txBox="1">
              <a:spLocks noChangeArrowheads="1"/>
            </p:cNvSpPr>
            <p:nvPr/>
          </p:nvSpPr>
          <p:spPr bwMode="auto">
            <a:xfrm>
              <a:off x="748" y="2024"/>
              <a:ext cx="362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아</a:t>
              </a:r>
              <a:r>
                <a:rPr kumimoji="1" lang="ko-KR" altLang="en-US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무 도</a:t>
              </a:r>
              <a:r>
                <a:rPr kumimoji="1" lang="ko-KR" altLang="en-US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 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모르는  보 </a:t>
              </a:r>
              <a:r>
                <a:rPr kumimoji="1" lang="ko-KR" altLang="en-US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 </a:t>
              </a:r>
              <a:r>
                <a:rPr kumimoji="1" lang="en-US" altLang="ko-KR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-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석</a:t>
              </a:r>
              <a:r>
                <a:rPr kumimoji="1" lang="ko-KR" altLang="en-US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이</a:t>
              </a:r>
              <a:r>
                <a:rPr kumimoji="1" lang="ko-KR" altLang="en-US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라</a:t>
              </a:r>
              <a:r>
                <a:rPr kumimoji="1" lang="ko-KR" altLang="en-US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en-US" altLang="ko-KR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- 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네</a:t>
              </a:r>
            </a:p>
          </p:txBody>
        </p:sp>
        <p:sp>
          <p:nvSpPr>
            <p:cNvPr id="13" name="Text Box 8"/>
            <p:cNvSpPr txBox="1">
              <a:spLocks noChangeArrowheads="1"/>
            </p:cNvSpPr>
            <p:nvPr/>
          </p:nvSpPr>
          <p:spPr bwMode="auto">
            <a:xfrm>
              <a:off x="5072" y="1101"/>
              <a:ext cx="36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400" i="1" smtClean="0">
                  <a:solidFill>
                    <a:srgbClr val="000000"/>
                  </a:solidFill>
                  <a:latin typeface="HY헤드라인M" pitchFamily="18" charset="-127"/>
                  <a:ea typeface="HY헤드라인M" pitchFamily="18" charset="-127"/>
                </a:rPr>
                <a:t>Fine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63575221"/>
      </p:ext>
    </p:extLst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0"/>
            <a:ext cx="12192000" cy="719273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나는 구원열차 올라타고서</a:t>
            </a:r>
            <a:r>
              <a:rPr lang="en-US" altLang="ko-KR" sz="6600" b="1" dirty="0" smtClean="0">
                <a:solidFill>
                  <a:prstClr val="black"/>
                </a:solidFill>
              </a:rPr>
              <a:t/>
            </a:r>
            <a:br>
              <a:rPr lang="en-US" altLang="ko-KR" sz="6600" b="1" dirty="0" smtClean="0">
                <a:solidFill>
                  <a:prstClr val="black"/>
                </a:solidFill>
              </a:rPr>
            </a:br>
            <a:r>
              <a:rPr lang="ko-KR" altLang="en-US" sz="6600" b="1" dirty="0" smtClean="0">
                <a:solidFill>
                  <a:prstClr val="black"/>
                </a:solidFill>
              </a:rPr>
              <a:t>하늘나라 가지요</a:t>
            </a:r>
            <a:r>
              <a:rPr lang="en-US" altLang="ko-KR" sz="6600" b="1" dirty="0" smtClean="0">
                <a:solidFill>
                  <a:prstClr val="black"/>
                </a:solidFill>
              </a:rPr>
              <a:t>(</a:t>
            </a:r>
            <a:r>
              <a:rPr lang="ko-KR" altLang="en-US" sz="6600" b="1" dirty="0" smtClean="0">
                <a:solidFill>
                  <a:prstClr val="black"/>
                </a:solidFill>
              </a:rPr>
              <a:t>빵</a:t>
            </a:r>
            <a:r>
              <a:rPr lang="en-US" altLang="ko-KR" sz="6600" b="1" dirty="0" smtClean="0">
                <a:solidFill>
                  <a:prstClr val="black"/>
                </a:solidFill>
              </a:rPr>
              <a:t>!</a:t>
            </a:r>
            <a:r>
              <a:rPr lang="ko-KR" altLang="en-US" sz="6600" b="1" dirty="0" smtClean="0">
                <a:solidFill>
                  <a:prstClr val="black"/>
                </a:solidFill>
              </a:rPr>
              <a:t>빵</a:t>
            </a:r>
            <a:r>
              <a:rPr lang="en-US" altLang="ko-KR" sz="6600" b="1" dirty="0" smtClean="0">
                <a:solidFill>
                  <a:prstClr val="black"/>
                </a:solidFill>
              </a:rPr>
              <a:t>!)</a:t>
            </a: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죄악 역 벗어나 달려가다가</a:t>
            </a:r>
            <a:r>
              <a:rPr lang="en-US" altLang="ko-KR" sz="6600" b="1" dirty="0" smtClean="0">
                <a:solidFill>
                  <a:prstClr val="black"/>
                </a:solidFill>
              </a:rPr>
              <a:t/>
            </a:r>
            <a:br>
              <a:rPr lang="en-US" altLang="ko-KR" sz="6600" b="1" dirty="0" smtClean="0">
                <a:solidFill>
                  <a:prstClr val="black"/>
                </a:solidFill>
              </a:rPr>
            </a:br>
            <a:r>
              <a:rPr lang="ko-KR" altLang="en-US" sz="6600" b="1" dirty="0" smtClean="0">
                <a:solidFill>
                  <a:prstClr val="black"/>
                </a:solidFill>
              </a:rPr>
              <a:t>다시 내리지 않죠</a:t>
            </a:r>
            <a:endParaRPr lang="ko-KR" altLang="en-US" sz="6600" b="1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1450" y="244929"/>
            <a:ext cx="1820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prstClr val="black"/>
                </a:solidFill>
              </a:rPr>
              <a:t>구원열차</a:t>
            </a:r>
            <a:endParaRPr lang="ko-KR" alt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71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0"/>
            <a:ext cx="12192000" cy="719273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차표 필요 없어요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주님 차장 되시니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나는 염려 </a:t>
            </a:r>
            <a:r>
              <a:rPr lang="ko-KR" altLang="en-US" sz="6600" b="1" dirty="0" smtClean="0">
                <a:solidFill>
                  <a:prstClr val="black"/>
                </a:solidFill>
              </a:rPr>
              <a:t>없어요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나는 구원열차 올라타고서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하늘나라 가지요</a:t>
            </a:r>
            <a:endParaRPr lang="ko-KR" altLang="en-US" sz="6600" b="1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1450" y="244929"/>
            <a:ext cx="1820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prstClr val="black"/>
                </a:solidFill>
              </a:rPr>
              <a:t>구원열차</a:t>
            </a:r>
            <a:endParaRPr lang="ko-KR" alt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44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132" y="1804833"/>
            <a:ext cx="102971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나는야 주의 어린이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주의 사랑으로 자라나요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나는야 주의 어린이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주의 </a:t>
            </a:r>
            <a:r>
              <a:rPr kumimoji="1" lang="ko-KR" altLang="en-US" sz="6000" b="1" dirty="0" err="1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말씀안에</a:t>
            </a: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 자라나요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3914" y="302079"/>
            <a:ext cx="2620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나는야 주의 어린이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208808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132" y="1804833"/>
            <a:ext cx="102971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예수님처럼 기도하고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예수님처럼 섬기며</a:t>
            </a:r>
            <a:r>
              <a:rPr kumimoji="1" lang="en-US" altLang="ko-KR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/>
            </a:r>
            <a:br>
              <a:rPr kumimoji="1" lang="en-US" altLang="ko-KR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</a:b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믿음으로 자라나요</a:t>
            </a:r>
            <a:r>
              <a:rPr kumimoji="1" lang="en-US" altLang="ko-KR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/>
            </a:r>
            <a:br>
              <a:rPr kumimoji="1" lang="en-US" altLang="ko-KR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</a:b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나는야 주의 어린이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3914" y="302079"/>
            <a:ext cx="2620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나는야 주의 어린이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399703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47528" y="260648"/>
            <a:ext cx="8229600" cy="970368"/>
          </a:xfrm>
          <a:prstGeom prst="rect">
            <a:avLst/>
          </a:prstGeom>
        </p:spPr>
        <p:txBody>
          <a:bodyPr vert="horz" lIns="91346" tIns="45682" rIns="91346" bIns="45682" rtlCol="0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altLang="ko-KR" sz="4000" dirty="0">
                <a:latin typeface="HY헤드라인M" pitchFamily="18" charset="-127"/>
                <a:ea typeface="HY헤드라인M" pitchFamily="18" charset="-127"/>
              </a:rPr>
              <a:t>2023</a:t>
            </a:r>
            <a:r>
              <a:rPr lang="ko-KR" altLang="en-US" sz="4000" dirty="0">
                <a:latin typeface="HY헤드라인M" pitchFamily="18" charset="-127"/>
                <a:ea typeface="HY헤드라인M" pitchFamily="18" charset="-127"/>
              </a:rPr>
              <a:t>년  </a:t>
            </a:r>
            <a:r>
              <a:rPr lang="en-US" altLang="ko-KR" sz="4000" dirty="0" smtClean="0">
                <a:latin typeface="HY헤드라인M" pitchFamily="18" charset="-127"/>
                <a:ea typeface="HY헤드라인M" pitchFamily="18" charset="-127"/>
              </a:rPr>
              <a:t>6</a:t>
            </a: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월 </a:t>
            </a:r>
            <a:r>
              <a:rPr lang="en-US" altLang="ko-KR" sz="4000" dirty="0" smtClean="0">
                <a:latin typeface="HY헤드라인M" pitchFamily="18" charset="-127"/>
                <a:ea typeface="HY헤드라인M" pitchFamily="18" charset="-127"/>
              </a:rPr>
              <a:t>4</a:t>
            </a: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일    </a:t>
            </a:r>
            <a:r>
              <a:rPr lang="ko-KR" altLang="en-US" sz="4000" dirty="0">
                <a:latin typeface="HY헤드라인M" pitchFamily="18" charset="-127"/>
                <a:ea typeface="HY헤드라인M" pitchFamily="18" charset="-127"/>
              </a:rPr>
              <a:t>어린이 예배</a:t>
            </a:r>
            <a:endParaRPr lang="en-US" altLang="ko-KR" sz="40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428627" y="2718074"/>
            <a:ext cx="11496600" cy="218513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346" tIns="45682" rIns="91346" bIns="45682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800" b="1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오늘은 </a:t>
            </a:r>
            <a:r>
              <a:rPr kumimoji="1" lang="ko-KR" altLang="en-US" sz="68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성령강림 후 </a:t>
            </a:r>
            <a:endParaRPr kumimoji="1" lang="en-US" altLang="ko-KR" sz="6800" b="1" dirty="0" smtClean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800" b="1" dirty="0" err="1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첫번째</a:t>
            </a:r>
            <a:r>
              <a:rPr kumimoji="1" lang="ko-KR" altLang="en-US" sz="68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kumimoji="1" lang="ko-KR" altLang="en-US" sz="68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주일입니다</a:t>
            </a:r>
            <a:endParaRPr kumimoji="1" lang="en-US" altLang="ko-KR" sz="6800" b="1" dirty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3528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믿사오니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20936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빌라도에게 고난을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3094926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오르사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24619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4402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104112" y="1340768"/>
            <a:ext cx="230425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prstClr val="white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401" y="1773"/>
            <a:ext cx="6264696" cy="6876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777" y="1104689"/>
            <a:ext cx="7102475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26510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132" y="1804833"/>
            <a:ext cx="102971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나는야 주의 어린이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주의 사랑으로 자라나요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나는야 주의 어린이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주의 </a:t>
            </a:r>
            <a:r>
              <a:rPr kumimoji="1" lang="ko-KR" altLang="en-US" sz="6000" b="1" dirty="0" err="1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말씀안에</a:t>
            </a: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 자라나요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3914" y="302079"/>
            <a:ext cx="2620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나는야 주의 어린이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95758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132" y="1804833"/>
            <a:ext cx="102971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예수님처럼 기도하고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예수님처럼 섬기며</a:t>
            </a:r>
            <a:r>
              <a:rPr kumimoji="1" lang="en-US" altLang="ko-KR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/>
            </a:r>
            <a:br>
              <a:rPr kumimoji="1" lang="en-US" altLang="ko-KR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</a:b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믿음으로 자라나요</a:t>
            </a:r>
            <a:r>
              <a:rPr kumimoji="1" lang="en-US" altLang="ko-KR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/>
            </a:r>
            <a:br>
              <a:rPr kumimoji="1" lang="en-US" altLang="ko-KR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</a:b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나는야 주의 어린이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3914" y="302079"/>
            <a:ext cx="2620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나는야 주의 어린이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65840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사람, 남자, 착용, 안경이(가) 표시된 사진&#10;&#10;자동 생성된 설명">
            <a:extLst>
              <a:ext uri="{FF2B5EF4-FFF2-40B4-BE49-F238E27FC236}">
                <a16:creationId xmlns="" xmlns:a16="http://schemas.microsoft.com/office/drawing/2014/main" id="{3786C7E7-C834-41EC-BE33-EB9484CDBA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23" y="27"/>
            <a:ext cx="12191980" cy="68579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406" tIns="45710" rIns="9140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대표기도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43226EF-66FB-425B-9636-BE31D758C7EB}"/>
              </a:ext>
            </a:extLst>
          </p:cNvPr>
          <p:cNvSpPr txBox="1"/>
          <p:nvPr/>
        </p:nvSpPr>
        <p:spPr>
          <a:xfrm>
            <a:off x="2279576" y="5006774"/>
            <a:ext cx="7848872" cy="1308030"/>
          </a:xfrm>
          <a:prstGeom prst="rect">
            <a:avLst/>
          </a:prstGeom>
          <a:noFill/>
        </p:spPr>
        <p:txBody>
          <a:bodyPr wrap="square" lIns="91406" tIns="45710" rIns="91406" bIns="45710" rtlCol="0">
            <a:spAutoFit/>
          </a:bodyPr>
          <a:lstStyle/>
          <a:p>
            <a:pPr algn="ctr"/>
            <a:r>
              <a:rPr lang="ko-KR" altLang="en-US" sz="7900" b="1" dirty="0" smtClean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최민서 </a:t>
            </a:r>
            <a:r>
              <a:rPr lang="ko-KR" altLang="en-US" sz="79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어린이</a:t>
            </a:r>
          </a:p>
        </p:txBody>
      </p:sp>
    </p:spTree>
    <p:extLst>
      <p:ext uri="{BB962C8B-B14F-4D97-AF65-F5344CB8AC3E}">
        <p14:creationId xmlns:p14="http://schemas.microsoft.com/office/powerpoint/2010/main" val="109178928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="" xmlns:a16="http://schemas.microsoft.com/office/drawing/2014/main" id="{8B7AB977-8463-4771-AF04-52646DBB36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76" y="0"/>
            <a:ext cx="12212276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1130E8E-C5E7-4099-AC32-B2FCCD830F10}"/>
              </a:ext>
            </a:extLst>
          </p:cNvPr>
          <p:cNvSpPr txBox="1"/>
          <p:nvPr/>
        </p:nvSpPr>
        <p:spPr>
          <a:xfrm>
            <a:off x="2181703" y="1786512"/>
            <a:ext cx="7848872" cy="3046968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6600" b="1" dirty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성경봉독 </a:t>
            </a:r>
            <a:endParaRPr lang="en-US" altLang="ko-KR" sz="66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pPr algn="ctr"/>
            <a:endParaRPr lang="en-US" altLang="ko-KR" sz="66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pPr algn="ctr"/>
            <a:r>
              <a:rPr lang="ko-KR" altLang="en-US" sz="54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시편</a:t>
            </a:r>
            <a:r>
              <a:rPr lang="en-US" altLang="ko-KR" sz="54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1</a:t>
            </a:r>
            <a:r>
              <a:rPr lang="ko-KR" altLang="en-US" sz="54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편 </a:t>
            </a:r>
            <a:r>
              <a:rPr lang="en-US" altLang="ko-KR" sz="54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1~2</a:t>
            </a:r>
            <a:r>
              <a:rPr lang="ko-KR" altLang="en-US" sz="54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절</a:t>
            </a:r>
            <a:endParaRPr lang="en-US" altLang="ko-KR" sz="54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4158465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="" xmlns:a16="http://schemas.microsoft.com/office/drawing/2014/main" id="{9697D8BE-7B8B-4BDD-8D19-1FDE574D3B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3" y="156307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r>
              <a:rPr lang="en-US" altLang="ko-KR" sz="5500" b="1" dirty="0">
                <a:solidFill>
                  <a:prstClr val="black"/>
                </a:solidFill>
              </a:rPr>
              <a:t> </a:t>
            </a:r>
            <a:endParaRPr lang="ko-KR" altLang="en-US" sz="5500" dirty="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383"/>
            <a:ext cx="9144000" cy="1369513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endParaRPr lang="ko-KR" altLang="en-US" sz="6500" dirty="0">
              <a:solidFill>
                <a:prstClr val="black"/>
              </a:solidFill>
            </a:endParaRPr>
          </a:p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1549" y="756599"/>
            <a:ext cx="10825843" cy="4801294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r>
              <a:rPr lang="ko-KR" altLang="en-US" sz="6000" b="1" dirty="0">
                <a:solidFill>
                  <a:prstClr val="black"/>
                </a:solidFill>
              </a:rPr>
              <a:t> </a:t>
            </a:r>
            <a:r>
              <a:rPr lang="ko-KR" altLang="en-US" sz="6600" b="1" dirty="0">
                <a:solidFill>
                  <a:prstClr val="black"/>
                </a:solidFill>
              </a:rPr>
              <a:t>성경봉독</a:t>
            </a:r>
            <a:r>
              <a:rPr lang="en-US" altLang="ko-KR" sz="6600" b="1" dirty="0">
                <a:solidFill>
                  <a:prstClr val="black"/>
                </a:solidFill>
              </a:rPr>
              <a:t>-  </a:t>
            </a:r>
            <a:r>
              <a:rPr lang="ko-KR" altLang="en-US" sz="6600" b="1" dirty="0" smtClean="0">
                <a:solidFill>
                  <a:prstClr val="black"/>
                </a:solidFill>
              </a:rPr>
              <a:t>시편 </a:t>
            </a:r>
            <a:r>
              <a:rPr lang="en-US" altLang="ko-KR" sz="6600" b="1" dirty="0" smtClean="0">
                <a:solidFill>
                  <a:prstClr val="black"/>
                </a:solidFill>
              </a:rPr>
              <a:t>1</a:t>
            </a:r>
            <a:r>
              <a:rPr lang="ko-KR" altLang="en-US" sz="6600" b="1" dirty="0" smtClean="0">
                <a:solidFill>
                  <a:prstClr val="black"/>
                </a:solidFill>
              </a:rPr>
              <a:t>편</a:t>
            </a:r>
            <a:endParaRPr lang="en-US" altLang="ko-KR" sz="6000" b="1" dirty="0" smtClean="0"/>
          </a:p>
          <a:p>
            <a:pPr lvl="0" fontAlgn="base"/>
            <a:r>
              <a:rPr lang="en-US" altLang="ko-KR" sz="6000" b="1" dirty="0" smtClean="0"/>
              <a:t>1 </a:t>
            </a:r>
            <a:r>
              <a:rPr lang="ko-KR" altLang="en-US" sz="6000" b="1" dirty="0" smtClean="0"/>
              <a:t>복 있는 사람은 악인들의 꾀를 따르지 아니하며 죄인들의 길에 서지 아니하며 오만한 자들의 자리에 앉지 아니하고 </a:t>
            </a:r>
            <a:endParaRPr lang="ko-KR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85937862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="" xmlns:a16="http://schemas.microsoft.com/office/drawing/2014/main" id="{9697D8BE-7B8B-4BDD-8D19-1FDE574D3B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3" y="156307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r>
              <a:rPr lang="en-US" altLang="ko-KR" sz="5500" b="1" dirty="0">
                <a:solidFill>
                  <a:prstClr val="black"/>
                </a:solidFill>
              </a:rPr>
              <a:t> </a:t>
            </a:r>
            <a:endParaRPr lang="ko-KR" altLang="en-US" sz="5500" dirty="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383"/>
            <a:ext cx="9144000" cy="1369513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endParaRPr lang="ko-KR" altLang="en-US" sz="6500" dirty="0">
              <a:solidFill>
                <a:prstClr val="black"/>
              </a:solidFill>
            </a:endParaRPr>
          </a:p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1549" y="756599"/>
            <a:ext cx="10825843" cy="3877964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r>
              <a:rPr lang="ko-KR" altLang="en-US" sz="6000" b="1" dirty="0">
                <a:solidFill>
                  <a:prstClr val="black"/>
                </a:solidFill>
              </a:rPr>
              <a:t> </a:t>
            </a:r>
            <a:r>
              <a:rPr lang="ko-KR" altLang="en-US" sz="6600" b="1" dirty="0">
                <a:solidFill>
                  <a:prstClr val="black"/>
                </a:solidFill>
              </a:rPr>
              <a:t>성경봉독</a:t>
            </a:r>
            <a:r>
              <a:rPr lang="en-US" altLang="ko-KR" sz="6600" b="1" dirty="0">
                <a:solidFill>
                  <a:prstClr val="black"/>
                </a:solidFill>
              </a:rPr>
              <a:t>-  </a:t>
            </a:r>
            <a:r>
              <a:rPr lang="ko-KR" altLang="en-US" sz="6600" b="1" dirty="0" smtClean="0">
                <a:solidFill>
                  <a:prstClr val="black"/>
                </a:solidFill>
              </a:rPr>
              <a:t>시편 </a:t>
            </a:r>
            <a:r>
              <a:rPr lang="en-US" altLang="ko-KR" sz="6600" b="1" dirty="0" smtClean="0">
                <a:solidFill>
                  <a:prstClr val="black"/>
                </a:solidFill>
              </a:rPr>
              <a:t>1</a:t>
            </a:r>
            <a:r>
              <a:rPr lang="ko-KR" altLang="en-US" sz="6600" b="1" dirty="0" smtClean="0">
                <a:solidFill>
                  <a:prstClr val="black"/>
                </a:solidFill>
              </a:rPr>
              <a:t>편</a:t>
            </a:r>
            <a:endParaRPr lang="en-US" altLang="ko-KR" sz="6000" b="1" dirty="0" smtClean="0"/>
          </a:p>
          <a:p>
            <a:pPr lvl="0" fontAlgn="base"/>
            <a:r>
              <a:rPr lang="en-US" altLang="ko-KR" sz="6000" b="1" dirty="0" smtClean="0"/>
              <a:t>2 </a:t>
            </a:r>
            <a:r>
              <a:rPr lang="ko-KR" altLang="en-US" sz="6000" b="1" dirty="0" smtClean="0"/>
              <a:t>오직 여호와의 율법을 즐거워 하여 그의 율법을 주야로 </a:t>
            </a:r>
            <a:endParaRPr lang="en-US" altLang="ko-KR" sz="6000" b="1" dirty="0" smtClean="0"/>
          </a:p>
          <a:p>
            <a:pPr lvl="0" fontAlgn="base"/>
            <a:r>
              <a:rPr lang="ko-KR" altLang="en-US" sz="6000" b="1" dirty="0" err="1" smtClean="0"/>
              <a:t>묵상하는도다</a:t>
            </a:r>
            <a:endParaRPr lang="ko-KR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16681400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="" xmlns:a16="http://schemas.microsoft.com/office/drawing/2014/main" id="{8B7AB977-8463-4771-AF04-52646DBB36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44" y="-82725"/>
            <a:ext cx="12192000" cy="7389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17320" y="2365512"/>
            <a:ext cx="7848872" cy="2492970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5200" b="1" dirty="0" smtClean="0">
                <a:solidFill>
                  <a:prstClr val="black"/>
                </a:solidFill>
                <a:latin typeface="HY그래픽M"/>
                <a:ea typeface="HY그래픽M"/>
              </a:rPr>
              <a:t>  </a:t>
            </a:r>
            <a:r>
              <a:rPr lang="ko-KR" altLang="en-US" sz="5200" b="1" dirty="0" smtClean="0">
                <a:latin typeface="HY그래픽M"/>
                <a:ea typeface="HY그래픽M"/>
              </a:rPr>
              <a:t>하나님</a:t>
            </a:r>
            <a:r>
              <a:rPr lang="ko-KR" altLang="en-US" sz="5200" b="1" dirty="0" smtClean="0">
                <a:solidFill>
                  <a:prstClr val="black"/>
                </a:solidFill>
                <a:latin typeface="HY그래픽M"/>
                <a:ea typeface="HY그래픽M"/>
              </a:rPr>
              <a:t>을 </a:t>
            </a:r>
            <a:r>
              <a:rPr lang="ko-KR" altLang="en-US" sz="5200" b="1" dirty="0" smtClean="0">
                <a:solidFill>
                  <a:srgbClr val="FF0000"/>
                </a:solidFill>
                <a:latin typeface="HY그래픽M"/>
                <a:ea typeface="HY그래픽M"/>
              </a:rPr>
              <a:t>찬양</a:t>
            </a:r>
            <a:r>
              <a:rPr lang="ko-KR" altLang="en-US" sz="5200" b="1" dirty="0" smtClean="0">
                <a:solidFill>
                  <a:prstClr val="black"/>
                </a:solidFill>
                <a:latin typeface="HY그래픽M"/>
                <a:ea typeface="HY그래픽M"/>
              </a:rPr>
              <a:t>하는 </a:t>
            </a:r>
            <a:r>
              <a:rPr lang="ko-KR" altLang="en-US" sz="5200" b="1" dirty="0" smtClean="0">
                <a:solidFill>
                  <a:schemeClr val="accent5">
                    <a:lumMod val="50000"/>
                  </a:schemeClr>
                </a:solidFill>
                <a:latin typeface="HY그래픽M"/>
                <a:ea typeface="HY그래픽M"/>
              </a:rPr>
              <a:t>우리</a:t>
            </a:r>
            <a:r>
              <a:rPr lang="ko-KR" altLang="en-US" sz="5200" b="1" dirty="0" smtClean="0">
                <a:solidFill>
                  <a:prstClr val="black"/>
                </a:solidFill>
                <a:latin typeface="HY그래픽M"/>
                <a:ea typeface="HY그래픽M"/>
              </a:rPr>
              <a:t>설교</a:t>
            </a:r>
            <a:endParaRPr lang="en-US" altLang="ko-KR" sz="5200" b="1" dirty="0">
              <a:solidFill>
                <a:prstClr val="black"/>
              </a:solidFill>
              <a:latin typeface="HY그래픽M"/>
              <a:ea typeface="HY그래픽M"/>
            </a:endParaRPr>
          </a:p>
          <a:p>
            <a:pPr algn="ctr"/>
            <a:r>
              <a:rPr lang="ko-KR" altLang="en-US" sz="5200" b="1" dirty="0">
                <a:solidFill>
                  <a:prstClr val="black"/>
                </a:solidFill>
                <a:latin typeface="HY그래픽M"/>
                <a:ea typeface="HY그래픽M"/>
              </a:rPr>
              <a:t>지하람 전도사님</a:t>
            </a:r>
          </a:p>
        </p:txBody>
      </p:sp>
    </p:spTree>
    <p:extLst>
      <p:ext uri="{BB962C8B-B14F-4D97-AF65-F5344CB8AC3E}">
        <p14:creationId xmlns:p14="http://schemas.microsoft.com/office/powerpoint/2010/main" val="358881677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269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7636" y="710294"/>
            <a:ext cx="1077685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000" dirty="0" smtClean="0">
                <a:latin typeface="HY엽서M" pitchFamily="18" charset="-127"/>
                <a:ea typeface="HY엽서M" pitchFamily="18" charset="-127"/>
              </a:rPr>
              <a:t>헌금 찬양</a:t>
            </a:r>
            <a:r>
              <a:rPr lang="en-US" altLang="ko-KR" sz="8000" dirty="0" smtClean="0">
                <a:latin typeface="HY엽서M" pitchFamily="18" charset="-127"/>
                <a:ea typeface="HY엽서M" pitchFamily="18" charset="-127"/>
              </a:rPr>
              <a:t>~</a:t>
            </a:r>
          </a:p>
          <a:p>
            <a:pPr algn="ctr"/>
            <a:endParaRPr lang="en-US" altLang="ko-KR" sz="8000" dirty="0" smtClean="0">
              <a:latin typeface="HY엽서M" pitchFamily="18" charset="-127"/>
              <a:ea typeface="HY엽서M" pitchFamily="18" charset="-127"/>
            </a:endParaRPr>
          </a:p>
          <a:p>
            <a:pPr algn="ctr"/>
            <a:r>
              <a:rPr lang="en-US" altLang="ko-KR" sz="8000" dirty="0">
                <a:latin typeface="HY엽서M" pitchFamily="18" charset="-127"/>
                <a:ea typeface="HY엽서M" pitchFamily="18" charset="-127"/>
              </a:rPr>
              <a:t> </a:t>
            </a:r>
            <a:r>
              <a:rPr lang="ko-KR" altLang="en-US" sz="8000" dirty="0" err="1" smtClean="0">
                <a:latin typeface="HY엽서M" pitchFamily="18" charset="-127"/>
                <a:ea typeface="HY엽서M" pitchFamily="18" charset="-127"/>
              </a:rPr>
              <a:t>하이어</a:t>
            </a:r>
            <a:r>
              <a:rPr lang="ko-KR" altLang="en-US" sz="8000" dirty="0" smtClean="0">
                <a:latin typeface="HY엽서M" pitchFamily="18" charset="-127"/>
                <a:ea typeface="HY엽서M" pitchFamily="18" charset="-127"/>
              </a:rPr>
              <a:t> 성가대</a:t>
            </a:r>
            <a:endParaRPr lang="ko-KR" altLang="en-US" sz="8000" dirty="0">
              <a:latin typeface="HY엽서M" pitchFamily="18" charset="-127"/>
              <a:ea typeface="HY엽서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212610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사람, 남자, 착용, 안경이(가) 표시된 사진&#10;&#10;자동 생성된 설명">
            <a:extLst>
              <a:ext uri="{FF2B5EF4-FFF2-40B4-BE49-F238E27FC236}">
                <a16:creationId xmlns="" xmlns:a16="http://schemas.microsoft.com/office/drawing/2014/main" id="{F2DB02C6-15AD-485E-9781-9B9FB0DD5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3" y="28"/>
            <a:ext cx="12191980" cy="68579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8514627-3E8F-461F-9DC5-45D200C058B2}"/>
              </a:ext>
            </a:extLst>
          </p:cNvPr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헌금기도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D0C047C-6FB5-44F7-BF50-46DBCBF8508C}"/>
              </a:ext>
            </a:extLst>
          </p:cNvPr>
          <p:cNvSpPr txBox="1"/>
          <p:nvPr/>
        </p:nvSpPr>
        <p:spPr>
          <a:xfrm>
            <a:off x="2639616" y="5006783"/>
            <a:ext cx="7848872" cy="1308030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7900" b="1" dirty="0" err="1" smtClean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이라임</a:t>
            </a:r>
            <a:r>
              <a:rPr lang="ko-KR" altLang="en-US" sz="7900" b="1" dirty="0" smtClean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 </a:t>
            </a:r>
            <a:r>
              <a:rPr lang="ko-KR" altLang="en-US" sz="79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어린이</a:t>
            </a:r>
          </a:p>
        </p:txBody>
      </p:sp>
    </p:spTree>
    <p:extLst>
      <p:ext uri="{BB962C8B-B14F-4D97-AF65-F5344CB8AC3E}">
        <p14:creationId xmlns:p14="http://schemas.microsoft.com/office/powerpoint/2010/main" val="39932093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  <a14:imgEffect>
                      <a14:brightnessContrast bright="4000" contrast="-28000"/>
                    </a14:imgEffect>
                  </a14:imgLayer>
                </a14:imgProps>
              </a:ext>
            </a:extLst>
          </a:blip>
          <a:srcRect l="11484" t="42427" r="54183" b="11189"/>
          <a:stretch/>
        </p:blipFill>
        <p:spPr>
          <a:xfrm>
            <a:off x="1524005" y="0"/>
            <a:ext cx="9144000" cy="6858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="" xmlns:a16="http://schemas.microsoft.com/office/drawing/2014/main" id="{2503916C-71CC-48CC-803E-428326D589EF}"/>
              </a:ext>
            </a:extLst>
          </p:cNvPr>
          <p:cNvSpPr/>
          <p:nvPr/>
        </p:nvSpPr>
        <p:spPr>
          <a:xfrm>
            <a:off x="-2364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="" xmlns:a16="http://schemas.microsoft.com/office/drawing/2014/main" id="{4E0C5DDF-9760-4958-B3E7-7CC7D6BF547B}"/>
              </a:ext>
            </a:extLst>
          </p:cNvPr>
          <p:cNvSpPr/>
          <p:nvPr/>
        </p:nvSpPr>
        <p:spPr>
          <a:xfrm>
            <a:off x="10681650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3962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143"/>
            <a:ext cx="12192000" cy="321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125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3"/>
            <a:ext cx="12192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2694"/>
            <a:ext cx="12192000" cy="4708945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algn="ctr"/>
            <a:r>
              <a:rPr lang="ko-KR" altLang="en-US" sz="5500" b="1" dirty="0" err="1">
                <a:solidFill>
                  <a:prstClr val="black"/>
                </a:solidFill>
                <a:latin typeface="함초롬돋움"/>
              </a:rPr>
              <a:t>샬롬샬롬</a:t>
            </a:r>
            <a:r>
              <a:rPr lang="ko-KR" altLang="en-US" sz="5500" b="1" dirty="0">
                <a:solidFill>
                  <a:prstClr val="black"/>
                </a:solidFill>
                <a:latin typeface="함초롬돋움"/>
              </a:rPr>
              <a:t> 인사해요 </a:t>
            </a:r>
            <a:endParaRPr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함초롬돋움"/>
              </a:rPr>
              <a:t>옆에 있는 친구와</a:t>
            </a:r>
            <a:endParaRPr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5500" b="1" dirty="0" err="1">
                <a:solidFill>
                  <a:prstClr val="black"/>
                </a:solidFill>
                <a:latin typeface="함초롬돋움"/>
              </a:rPr>
              <a:t>샬롬샬롬</a:t>
            </a:r>
            <a:r>
              <a:rPr lang="ko-KR" altLang="en-US" sz="5500" b="1" dirty="0">
                <a:solidFill>
                  <a:prstClr val="black"/>
                </a:solidFill>
                <a:latin typeface="함초롬돋움"/>
              </a:rPr>
              <a:t> 인사해요 </a:t>
            </a:r>
            <a:endParaRPr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함초롬돋움"/>
              </a:rPr>
              <a:t>주님의 평화가 가득하길</a:t>
            </a:r>
            <a:endParaRPr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en-US" altLang="ko-KR" sz="4000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8519255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664816"/>
            <a:ext cx="10369152" cy="3528395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임하시오며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31611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76F9C21-F397-433B-B97D-C0924DBA8F65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70388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마시옵고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구하시옵소서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25E456F-D83A-46BE-ABB6-CCC35D9A038B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60027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004EA463-20C5-47F2-B1E6-EC42448D8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F283521-CB1B-40F7-BA5F-F4AC792E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8383" y="476687"/>
            <a:ext cx="6912768" cy="261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34" tIns="45678" rIns="91334" bIns="45678">
            <a:spAutoFit/>
          </a:bodyPr>
          <a:lstStyle/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현대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00B05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어린이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FF000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HY엽서L" pitchFamily="18" charset="-127"/>
                <a:ea typeface="HY엽서L" pitchFamily="18" charset="-127"/>
              </a:rPr>
              <a:t>초등부</a:t>
            </a:r>
            <a:endParaRPr lang="en-US" altLang="ko-KR" sz="5500" b="1" dirty="0">
              <a:solidFill>
                <a:prstClr val="black"/>
              </a:solidFill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646A791-52CE-4599-9E23-3FE6D5C26AFA}"/>
              </a:ext>
            </a:extLst>
          </p:cNvPr>
          <p:cNvSpPr txBox="1"/>
          <p:nvPr/>
        </p:nvSpPr>
        <p:spPr>
          <a:xfrm>
            <a:off x="8616281" y="611327"/>
            <a:ext cx="3575720" cy="5632299"/>
          </a:xfrm>
          <a:prstGeom prst="rect">
            <a:avLst/>
          </a:prstGeom>
          <a:noFill/>
        </p:spPr>
        <p:txBody>
          <a:bodyPr wrap="square" lIns="91410" tIns="45714" rIns="91410" bIns="45714" rtlCol="0">
            <a:spAutoFit/>
          </a:bodyPr>
          <a:lstStyle/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 주간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배운 말씀대로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승리하고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다음 주일에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만나요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하나님께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영광을</a:t>
            </a:r>
            <a:r>
              <a:rPr lang="en-US" altLang="ko-KR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~</a:t>
            </a:r>
            <a:endParaRPr lang="ko-KR" altLang="en-US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9338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143"/>
            <a:ext cx="12192000" cy="321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125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3"/>
            <a:ext cx="12192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2687"/>
            <a:ext cx="12192000" cy="5863107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나를 사랑하시는 주님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너를 사랑하시는 주님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매일 매일 우리 안에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주님의 사랑 기쁨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주님의 평화가 가득하길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en-US" altLang="ko-KR" sz="5500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en-US" altLang="ko-KR" sz="4000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527485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3" name="Picture 35" descr="천국은-마치-1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7" y="425463"/>
            <a:ext cx="1162050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85" name="Text Box 37"/>
          <p:cNvSpPr txBox="1">
            <a:spLocks noChangeArrowheads="1"/>
          </p:cNvSpPr>
          <p:nvPr/>
        </p:nvSpPr>
        <p:spPr bwMode="auto">
          <a:xfrm>
            <a:off x="1498609" y="1635127"/>
            <a:ext cx="767549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천국</a:t>
            </a:r>
            <a:r>
              <a:rPr kumimoji="1" lang="ko-KR" altLang="en-US" sz="12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 </a:t>
            </a:r>
            <a:r>
              <a:rPr kumimoji="1" lang="en-US" altLang="ko-KR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- </a:t>
            </a:r>
            <a:r>
              <a:rPr kumimoji="1" lang="ko-KR" altLang="en-US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은</a:t>
            </a:r>
            <a:r>
              <a:rPr kumimoji="1" lang="ko-KR" altLang="en-US" sz="12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 </a:t>
            </a:r>
            <a:r>
              <a:rPr kumimoji="1" lang="ko-KR" altLang="en-US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마치</a:t>
            </a:r>
            <a:r>
              <a:rPr kumimoji="1" lang="en-US" altLang="ko-KR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-</a:t>
            </a:r>
            <a:r>
              <a:rPr kumimoji="1" lang="en-US" altLang="ko-KR" sz="10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   </a:t>
            </a:r>
            <a:r>
              <a:rPr kumimoji="1" lang="ko-KR" altLang="en-US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밭에</a:t>
            </a:r>
            <a:r>
              <a:rPr kumimoji="1" lang="ko-KR" altLang="en-US" sz="12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ko-KR" altLang="en-US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감</a:t>
            </a:r>
            <a:r>
              <a:rPr kumimoji="1" lang="ko-KR" altLang="en-US" sz="8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ko-KR" altLang="en-US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추</a:t>
            </a:r>
            <a:r>
              <a:rPr kumimoji="1" lang="en-US" altLang="ko-KR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-</a:t>
            </a:r>
            <a:r>
              <a:rPr kumimoji="1" lang="en-US" altLang="ko-KR" sz="12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ko-KR" altLang="en-US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인</a:t>
            </a:r>
            <a:r>
              <a:rPr kumimoji="1" lang="ko-KR" altLang="en-US" sz="12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ko-KR" altLang="en-US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보화</a:t>
            </a:r>
            <a:r>
              <a:rPr kumimoji="1" lang="en-US" altLang="ko-KR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-</a:t>
            </a:r>
          </a:p>
        </p:txBody>
      </p:sp>
      <p:pic>
        <p:nvPicPr>
          <p:cNvPr id="2089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646" y="2300156"/>
            <a:ext cx="6218767" cy="1255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89"/>
          <p:cNvSpPr txBox="1">
            <a:spLocks noChangeArrowheads="1"/>
          </p:cNvSpPr>
          <p:nvPr/>
        </p:nvSpPr>
        <p:spPr bwMode="auto">
          <a:xfrm>
            <a:off x="4079776" y="3429004"/>
            <a:ext cx="351891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땅</a:t>
            </a:r>
            <a:r>
              <a:rPr kumimoji="1" lang="ko-KR" altLang="en-US" sz="1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속에  </a:t>
            </a:r>
            <a:r>
              <a:rPr kumimoji="1" lang="ko-KR" altLang="en-US" sz="3600" dirty="0" err="1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묻</a:t>
            </a:r>
            <a:r>
              <a:rPr kumimoji="1" lang="ko-KR" altLang="en-US" sz="1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ko-KR" altLang="en-US" sz="3600" dirty="0" err="1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힌</a:t>
            </a: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en-US" altLang="ko-KR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-</a:t>
            </a:r>
          </a:p>
        </p:txBody>
      </p:sp>
      <p:pic>
        <p:nvPicPr>
          <p:cNvPr id="11" name="Picture 88" descr="천국은-마치-2-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583" y="4082219"/>
            <a:ext cx="9537700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90"/>
          <p:cNvSpPr txBox="1">
            <a:spLocks noChangeArrowheads="1"/>
          </p:cNvSpPr>
          <p:nvPr/>
        </p:nvSpPr>
        <p:spPr bwMode="auto">
          <a:xfrm>
            <a:off x="2454184" y="5517244"/>
            <a:ext cx="598112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아</a:t>
            </a:r>
            <a:r>
              <a:rPr kumimoji="1" lang="ko-KR" altLang="en-US" sz="1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무 도 </a:t>
            </a:r>
            <a:r>
              <a:rPr kumimoji="1" lang="ko-KR" altLang="en-US" sz="1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모르는  보  </a:t>
            </a:r>
            <a:r>
              <a:rPr kumimoji="1" lang="en-US" altLang="ko-KR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- </a:t>
            </a: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석 </a:t>
            </a:r>
            <a:r>
              <a:rPr kumimoji="1" lang="en-US" altLang="ko-KR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7058033"/>
      </p:ext>
    </p:extLst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88" name="Group 92"/>
          <p:cNvGrpSpPr>
            <a:grpSpLocks/>
          </p:cNvGrpSpPr>
          <p:nvPr/>
        </p:nvGrpSpPr>
        <p:grpSpPr bwMode="auto">
          <a:xfrm>
            <a:off x="307255" y="260660"/>
            <a:ext cx="11595100" cy="1878013"/>
            <a:chOff x="158" y="436"/>
            <a:chExt cx="5478" cy="1183"/>
          </a:xfrm>
        </p:grpSpPr>
        <p:pic>
          <p:nvPicPr>
            <p:cNvPr id="4182" name="Picture 86" descr="천국은-마치-3-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436"/>
              <a:ext cx="5478" cy="8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83" name="Text Box 87"/>
            <p:cNvSpPr txBox="1">
              <a:spLocks noChangeArrowheads="1"/>
            </p:cNvSpPr>
            <p:nvPr/>
          </p:nvSpPr>
          <p:spPr bwMode="auto">
            <a:xfrm>
              <a:off x="630" y="1212"/>
              <a:ext cx="367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천국</a:t>
              </a:r>
              <a:r>
                <a:rPr kumimoji="1" lang="ko-KR" altLang="en-US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 </a:t>
              </a:r>
              <a:r>
                <a:rPr kumimoji="1" lang="en-US" altLang="ko-KR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-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은</a:t>
              </a:r>
              <a:r>
                <a:rPr kumimoji="1" lang="ko-KR" altLang="en-US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마치</a:t>
              </a:r>
              <a:r>
                <a:rPr kumimoji="1" lang="en-US" altLang="ko-KR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-</a:t>
              </a:r>
              <a:r>
                <a:rPr kumimoji="1" lang="en-US" altLang="ko-KR" sz="10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  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밭에</a:t>
              </a:r>
              <a:r>
                <a:rPr kumimoji="1" lang="ko-KR" altLang="en-US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감</a:t>
              </a:r>
              <a:r>
                <a:rPr kumimoji="1" lang="ko-KR" altLang="en-US" sz="8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추</a:t>
              </a:r>
              <a:r>
                <a:rPr kumimoji="1" lang="en-US" altLang="ko-KR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-</a:t>
              </a:r>
              <a:r>
                <a:rPr kumimoji="1" lang="en-US" altLang="ko-KR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인</a:t>
              </a:r>
              <a:r>
                <a:rPr kumimoji="1" lang="ko-KR" altLang="en-US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 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보화</a:t>
              </a:r>
              <a:r>
                <a:rPr kumimoji="1" lang="en-US" altLang="ko-KR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-</a:t>
              </a:r>
            </a:p>
          </p:txBody>
        </p:sp>
      </p:grpSp>
      <p:pic>
        <p:nvPicPr>
          <p:cNvPr id="8" name="Picture 85" descr="천국은-마치-2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499" y="2420888"/>
            <a:ext cx="622300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87"/>
          <p:cNvSpPr txBox="1">
            <a:spLocks noChangeArrowheads="1"/>
          </p:cNvSpPr>
          <p:nvPr/>
        </p:nvSpPr>
        <p:spPr bwMode="auto">
          <a:xfrm>
            <a:off x="2831637" y="3678188"/>
            <a:ext cx="351891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땅</a:t>
            </a:r>
            <a:r>
              <a:rPr kumimoji="1" lang="ko-KR" altLang="en-US" sz="1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속에  </a:t>
            </a:r>
            <a:r>
              <a:rPr kumimoji="1" lang="ko-KR" altLang="en-US" sz="3600" dirty="0" err="1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묻</a:t>
            </a:r>
            <a:r>
              <a:rPr kumimoji="1" lang="ko-KR" altLang="en-US" sz="1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ko-KR" altLang="en-US" sz="3600" dirty="0" err="1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힌</a:t>
            </a: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en-US" altLang="ko-KR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-</a:t>
            </a:r>
          </a:p>
        </p:txBody>
      </p:sp>
      <p:pic>
        <p:nvPicPr>
          <p:cNvPr id="10" name="Picture 86" descr="천국은-마치-3-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55" y="4221101"/>
            <a:ext cx="11341100" cy="120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5836100" y="3198171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-</a:t>
            </a:r>
            <a:endParaRPr kumimoji="1" lang="ko-KR" altLang="en-US" sz="2400" dirty="0" smtClean="0">
              <a:solidFill>
                <a:srgbClr val="00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2" name="Text Box 88"/>
          <p:cNvSpPr txBox="1">
            <a:spLocks noChangeArrowheads="1"/>
          </p:cNvSpPr>
          <p:nvPr/>
        </p:nvSpPr>
        <p:spPr bwMode="auto">
          <a:xfrm>
            <a:off x="1479400" y="5805276"/>
            <a:ext cx="767389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아</a:t>
            </a:r>
            <a:r>
              <a:rPr kumimoji="1" lang="ko-KR" altLang="en-US" sz="1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무 도</a:t>
            </a:r>
            <a:r>
              <a:rPr kumimoji="1" lang="ko-KR" altLang="en-US" sz="1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  </a:t>
            </a: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모르는  보 </a:t>
            </a:r>
            <a:r>
              <a:rPr kumimoji="1" lang="ko-KR" altLang="en-US" sz="1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 </a:t>
            </a:r>
            <a:r>
              <a:rPr kumimoji="1" lang="en-US" altLang="ko-KR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- </a:t>
            </a: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석</a:t>
            </a:r>
            <a:r>
              <a:rPr kumimoji="1" lang="ko-KR" altLang="en-US" sz="1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 </a:t>
            </a: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이</a:t>
            </a:r>
            <a:r>
              <a:rPr kumimoji="1" lang="ko-KR" altLang="en-US" sz="1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 </a:t>
            </a: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라</a:t>
            </a:r>
            <a:r>
              <a:rPr kumimoji="1" lang="ko-KR" altLang="en-US" sz="1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en-US" altLang="ko-KR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-  </a:t>
            </a: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네</a:t>
            </a:r>
          </a:p>
        </p:txBody>
      </p:sp>
    </p:spTree>
    <p:extLst>
      <p:ext uri="{BB962C8B-B14F-4D97-AF65-F5344CB8AC3E}">
        <p14:creationId xmlns:p14="http://schemas.microsoft.com/office/powerpoint/2010/main" val="3229327329"/>
      </p:ext>
    </p:extLst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35" name="Group 91"/>
          <p:cNvGrpSpPr>
            <a:grpSpLocks/>
          </p:cNvGrpSpPr>
          <p:nvPr/>
        </p:nvGrpSpPr>
        <p:grpSpPr bwMode="auto">
          <a:xfrm>
            <a:off x="527349" y="1515232"/>
            <a:ext cx="10534651" cy="3454401"/>
            <a:chOff x="295" y="210"/>
            <a:chExt cx="4977" cy="2176"/>
          </a:xfrm>
        </p:grpSpPr>
        <p:pic>
          <p:nvPicPr>
            <p:cNvPr id="6229" name="Picture 85" descr="천국은-마치-5-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210"/>
              <a:ext cx="4434" cy="7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30" name="Picture 86" descr="천국은-마치-5-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" y="1253"/>
              <a:ext cx="4932" cy="7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231" name="Text Box 87"/>
            <p:cNvSpPr txBox="1">
              <a:spLocks noChangeArrowheads="1"/>
            </p:cNvSpPr>
            <p:nvPr/>
          </p:nvSpPr>
          <p:spPr bwMode="auto">
            <a:xfrm>
              <a:off x="876" y="881"/>
              <a:ext cx="275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3600" b="1" dirty="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그 보석</a:t>
              </a:r>
              <a:r>
                <a:rPr kumimoji="1" lang="ko-KR" altLang="en-US" sz="1200" b="1" dirty="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 </a:t>
              </a:r>
              <a:r>
                <a:rPr kumimoji="1" lang="en-US" altLang="ko-KR" sz="3600" b="1" dirty="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- </a:t>
              </a:r>
              <a:r>
                <a:rPr kumimoji="1" lang="ko-KR" altLang="en-US" sz="3600" b="1" dirty="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발견</a:t>
              </a:r>
              <a:r>
                <a:rPr kumimoji="1" lang="ko-KR" altLang="en-US" sz="1200" b="1" dirty="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ko-KR" altLang="en-US" sz="3600" b="1" dirty="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한  사</a:t>
              </a:r>
              <a:r>
                <a:rPr kumimoji="1" lang="ko-KR" altLang="en-US" sz="1200" b="1" dirty="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 </a:t>
              </a:r>
              <a:r>
                <a:rPr kumimoji="1" lang="ko-KR" altLang="en-US" sz="3600" b="1" dirty="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람</a:t>
              </a:r>
              <a:r>
                <a:rPr kumimoji="1" lang="ko-KR" altLang="en-US" sz="1200" b="1" dirty="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ko-KR" altLang="en-US" sz="3600" b="1" dirty="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은</a:t>
              </a:r>
              <a:r>
                <a:rPr kumimoji="1" lang="ko-KR" altLang="en-US" sz="1200" b="1" dirty="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en-US" altLang="ko-KR" sz="3600" b="1" dirty="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-</a:t>
              </a:r>
            </a:p>
          </p:txBody>
        </p:sp>
        <p:sp>
          <p:nvSpPr>
            <p:cNvPr id="6232" name="Text Box 88"/>
            <p:cNvSpPr txBox="1">
              <a:spLocks noChangeArrowheads="1"/>
            </p:cNvSpPr>
            <p:nvPr/>
          </p:nvSpPr>
          <p:spPr bwMode="auto">
            <a:xfrm>
              <a:off x="850" y="1979"/>
              <a:ext cx="322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3600" b="1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기뻐</a:t>
              </a:r>
              <a:r>
                <a:rPr kumimoji="1" lang="ko-KR" altLang="en-US" sz="1200" b="1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ko-KR" altLang="en-US" sz="3600" b="1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뛰며</a:t>
              </a:r>
              <a:r>
                <a:rPr kumimoji="1" lang="ko-KR" altLang="en-US" sz="1200" b="1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en-US" altLang="ko-KR" sz="3600" b="1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- </a:t>
              </a:r>
              <a:r>
                <a:rPr kumimoji="1" lang="en-US" altLang="ko-KR" sz="1200" b="1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 </a:t>
              </a:r>
              <a:r>
                <a:rPr kumimoji="1" lang="en-US" altLang="ko-KR" sz="3600" b="1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ko-KR" altLang="en-US" sz="3600" b="1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집에  돌 </a:t>
              </a:r>
              <a:r>
                <a:rPr kumimoji="1" lang="ko-KR" altLang="en-US" sz="1200" b="1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en-US" altLang="ko-KR" sz="3600" b="1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- </a:t>
              </a:r>
              <a:r>
                <a:rPr kumimoji="1" lang="en-US" altLang="ko-KR" sz="1200" b="1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ko-KR" altLang="en-US" sz="3600" b="1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아 가 </a:t>
              </a:r>
              <a:r>
                <a:rPr kumimoji="1" lang="en-US" altLang="ko-KR" sz="3600" b="1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-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5509403"/>
      </p:ext>
    </p:extLst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60" name="Group 92"/>
          <p:cNvGrpSpPr>
            <a:grpSpLocks/>
          </p:cNvGrpSpPr>
          <p:nvPr/>
        </p:nvGrpSpPr>
        <p:grpSpPr bwMode="auto">
          <a:xfrm>
            <a:off x="361951" y="1347006"/>
            <a:ext cx="11544300" cy="3448051"/>
            <a:chOff x="193" y="123"/>
            <a:chExt cx="5454" cy="2172"/>
          </a:xfrm>
        </p:grpSpPr>
        <p:sp>
          <p:nvSpPr>
            <p:cNvPr id="7253" name="Text Box 85"/>
            <p:cNvSpPr txBox="1">
              <a:spLocks noChangeArrowheads="1"/>
            </p:cNvSpPr>
            <p:nvPr/>
          </p:nvSpPr>
          <p:spPr bwMode="auto">
            <a:xfrm>
              <a:off x="703" y="799"/>
              <a:ext cx="348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집 팔고 </a:t>
              </a:r>
              <a:r>
                <a:rPr kumimoji="1" lang="en-US" altLang="ko-KR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-</a:t>
              </a:r>
              <a:r>
                <a:rPr kumimoji="1" lang="en-US" altLang="ko-KR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땅 팔고</a:t>
              </a:r>
              <a:r>
                <a:rPr kumimoji="1" lang="ko-KR" altLang="en-US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 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냉장고</a:t>
              </a:r>
              <a:r>
                <a:rPr kumimoji="1" lang="ko-KR" altLang="en-US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 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팔 </a:t>
              </a:r>
              <a:r>
                <a:rPr kumimoji="1" lang="en-US" altLang="ko-KR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-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아</a:t>
              </a:r>
            </a:p>
          </p:txBody>
        </p:sp>
        <p:sp>
          <p:nvSpPr>
            <p:cNvPr id="7254" name="Text Box 86"/>
            <p:cNvSpPr txBox="1">
              <a:spLocks noChangeArrowheads="1"/>
            </p:cNvSpPr>
            <p:nvPr/>
          </p:nvSpPr>
          <p:spPr bwMode="auto">
            <a:xfrm>
              <a:off x="657" y="1888"/>
              <a:ext cx="379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기어</a:t>
              </a:r>
              <a:r>
                <a:rPr kumimoji="1" lang="ko-KR" altLang="en-US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이</a:t>
              </a:r>
              <a:r>
                <a:rPr kumimoji="1" lang="ko-KR" altLang="en-US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en-US" altLang="ko-KR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- </a:t>
              </a:r>
              <a:r>
                <a:rPr kumimoji="1" lang="en-US" altLang="ko-KR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  </a:t>
              </a:r>
              <a:r>
                <a:rPr kumimoji="1" lang="en-US" altLang="ko-KR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그</a:t>
              </a:r>
              <a:r>
                <a:rPr kumimoji="1" lang="ko-KR" altLang="en-US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밭 </a:t>
              </a:r>
              <a:r>
                <a:rPr kumimoji="1" lang="en-US" altLang="ko-KR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-</a:t>
              </a:r>
              <a:r>
                <a:rPr kumimoji="1" lang="en-US" altLang="ko-KR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을</a:t>
              </a:r>
              <a:r>
                <a:rPr kumimoji="1" lang="ko-KR" altLang="en-US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사고 말</a:t>
              </a:r>
              <a:r>
                <a:rPr kumimoji="1" lang="ko-KR" altLang="en-US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 </a:t>
              </a:r>
              <a:r>
                <a:rPr kumimoji="1" lang="en-US" altLang="ko-KR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-</a:t>
              </a:r>
              <a:r>
                <a:rPr kumimoji="1" lang="en-US" altLang="ko-KR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거야 </a:t>
              </a:r>
              <a:r>
                <a:rPr kumimoji="1" lang="en-US" altLang="ko-KR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-</a:t>
              </a:r>
            </a:p>
          </p:txBody>
        </p:sp>
        <p:pic>
          <p:nvPicPr>
            <p:cNvPr id="7255" name="Picture 87" descr="천국은-마치-6-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123"/>
              <a:ext cx="5190" cy="8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56" name="Picture 88" descr="천국은-마치-6-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" y="1117"/>
              <a:ext cx="5454" cy="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38927544"/>
      </p:ext>
    </p:extLst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3" name="Picture 35" descr="천국은-마치-1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7" y="425463"/>
            <a:ext cx="1162050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85" name="Text Box 37"/>
          <p:cNvSpPr txBox="1">
            <a:spLocks noChangeArrowheads="1"/>
          </p:cNvSpPr>
          <p:nvPr/>
        </p:nvSpPr>
        <p:spPr bwMode="auto">
          <a:xfrm>
            <a:off x="1498609" y="1635127"/>
            <a:ext cx="767549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천국</a:t>
            </a:r>
            <a:r>
              <a:rPr kumimoji="1" lang="ko-KR" altLang="en-US" sz="12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 </a:t>
            </a:r>
            <a:r>
              <a:rPr kumimoji="1" lang="en-US" altLang="ko-KR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- </a:t>
            </a:r>
            <a:r>
              <a:rPr kumimoji="1" lang="ko-KR" altLang="en-US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은</a:t>
            </a:r>
            <a:r>
              <a:rPr kumimoji="1" lang="ko-KR" altLang="en-US" sz="12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 </a:t>
            </a:r>
            <a:r>
              <a:rPr kumimoji="1" lang="ko-KR" altLang="en-US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마치</a:t>
            </a:r>
            <a:r>
              <a:rPr kumimoji="1" lang="en-US" altLang="ko-KR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-</a:t>
            </a:r>
            <a:r>
              <a:rPr kumimoji="1" lang="en-US" altLang="ko-KR" sz="10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   </a:t>
            </a:r>
            <a:r>
              <a:rPr kumimoji="1" lang="ko-KR" altLang="en-US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밭에</a:t>
            </a:r>
            <a:r>
              <a:rPr kumimoji="1" lang="ko-KR" altLang="en-US" sz="12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ko-KR" altLang="en-US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감</a:t>
            </a:r>
            <a:r>
              <a:rPr kumimoji="1" lang="ko-KR" altLang="en-US" sz="8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ko-KR" altLang="en-US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추</a:t>
            </a:r>
            <a:r>
              <a:rPr kumimoji="1" lang="en-US" altLang="ko-KR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-</a:t>
            </a:r>
            <a:r>
              <a:rPr kumimoji="1" lang="en-US" altLang="ko-KR" sz="12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ko-KR" altLang="en-US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인</a:t>
            </a:r>
            <a:r>
              <a:rPr kumimoji="1" lang="ko-KR" altLang="en-US" sz="12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ko-KR" altLang="en-US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보화</a:t>
            </a:r>
            <a:r>
              <a:rPr kumimoji="1" lang="en-US" altLang="ko-KR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-</a:t>
            </a:r>
          </a:p>
        </p:txBody>
      </p:sp>
      <p:pic>
        <p:nvPicPr>
          <p:cNvPr id="2089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646" y="2300156"/>
            <a:ext cx="6218767" cy="1255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89"/>
          <p:cNvSpPr txBox="1">
            <a:spLocks noChangeArrowheads="1"/>
          </p:cNvSpPr>
          <p:nvPr/>
        </p:nvSpPr>
        <p:spPr bwMode="auto">
          <a:xfrm>
            <a:off x="4079776" y="3429004"/>
            <a:ext cx="351891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땅</a:t>
            </a:r>
            <a:r>
              <a:rPr kumimoji="1" lang="ko-KR" altLang="en-US" sz="1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속에  </a:t>
            </a:r>
            <a:r>
              <a:rPr kumimoji="1" lang="ko-KR" altLang="en-US" sz="3600" dirty="0" err="1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묻</a:t>
            </a:r>
            <a:r>
              <a:rPr kumimoji="1" lang="ko-KR" altLang="en-US" sz="1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ko-KR" altLang="en-US" sz="3600" dirty="0" err="1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힌</a:t>
            </a: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en-US" altLang="ko-KR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-</a:t>
            </a:r>
          </a:p>
        </p:txBody>
      </p:sp>
      <p:pic>
        <p:nvPicPr>
          <p:cNvPr id="11" name="Picture 88" descr="천국은-마치-2-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583" y="4082219"/>
            <a:ext cx="9537700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90"/>
          <p:cNvSpPr txBox="1">
            <a:spLocks noChangeArrowheads="1"/>
          </p:cNvSpPr>
          <p:nvPr/>
        </p:nvSpPr>
        <p:spPr bwMode="auto">
          <a:xfrm>
            <a:off x="2454184" y="5517244"/>
            <a:ext cx="598112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아</a:t>
            </a:r>
            <a:r>
              <a:rPr kumimoji="1" lang="ko-KR" altLang="en-US" sz="1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무 도 </a:t>
            </a:r>
            <a:r>
              <a:rPr kumimoji="1" lang="ko-KR" altLang="en-US" sz="1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모르는  보  </a:t>
            </a:r>
            <a:r>
              <a:rPr kumimoji="1" lang="en-US" altLang="ko-KR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- </a:t>
            </a: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석 </a:t>
            </a:r>
            <a:r>
              <a:rPr kumimoji="1" lang="en-US" altLang="ko-KR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224746782"/>
      </p:ext>
    </p:extLst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316F0BEBFAA1EF43A5F747C876E5B158" ma:contentTypeVersion="14" ma:contentTypeDescription="새 문서를 만듭니다." ma:contentTypeScope="" ma:versionID="ddf4232f471ee197a807e1827f03abd3">
  <xsd:schema xmlns:xsd="http://www.w3.org/2001/XMLSchema" xmlns:xs="http://www.w3.org/2001/XMLSchema" xmlns:p="http://schemas.microsoft.com/office/2006/metadata/properties" xmlns:ns3="b1542b66-be90-4ea2-9bb2-b25b806b2984" xmlns:ns4="20f6cbf1-5f90-4908-b26f-e717de893987" targetNamespace="http://schemas.microsoft.com/office/2006/metadata/properties" ma:root="true" ma:fieldsID="230f701c59dc83fd1bd14be9587e7c48" ns3:_="" ns4:_="">
    <xsd:import namespace="b1542b66-be90-4ea2-9bb2-b25b806b2984"/>
    <xsd:import namespace="20f6cbf1-5f90-4908-b26f-e717de89398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542b66-be90-4ea2-9bb2-b25b806b29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f6cbf1-5f90-4908-b26f-e717de893987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공유 대상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세부 정보 공유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힌트 해시 공유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4D61BCC-B2F9-40E4-AAFE-93044638304F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b1542b66-be90-4ea2-9bb2-b25b806b2984"/>
    <ds:schemaRef ds:uri="http://purl.org/dc/elements/1.1/"/>
    <ds:schemaRef ds:uri="http://schemas.microsoft.com/office/2006/metadata/properties"/>
    <ds:schemaRef ds:uri="20f6cbf1-5f90-4908-b26f-e717de893987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2499232-152A-4918-B179-3E2609D5AD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542b66-be90-4ea2-9bb2-b25b806b2984"/>
    <ds:schemaRef ds:uri="20f6cbf1-5f90-4908-b26f-e717de8939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B401C98-82FB-47FE-94A0-1325B56CC17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2434</TotalTime>
  <Words>500</Words>
  <Application>Microsoft Office PowerPoint</Application>
  <PresentationFormat>사용자 지정</PresentationFormat>
  <Paragraphs>151</Paragraphs>
  <Slides>33</Slides>
  <Notes>15</Notes>
  <HiddenSlides>0</HiddenSlides>
  <MMClips>0</MMClips>
  <ScaleCrop>false</ScaleCrop>
  <HeadingPairs>
    <vt:vector size="4" baseType="variant">
      <vt:variant>
        <vt:lpstr>테마</vt:lpstr>
      </vt:variant>
      <vt:variant>
        <vt:i4>7</vt:i4>
      </vt:variant>
      <vt:variant>
        <vt:lpstr>슬라이드 제목</vt:lpstr>
      </vt:variant>
      <vt:variant>
        <vt:i4>33</vt:i4>
      </vt:variant>
    </vt:vector>
  </HeadingPairs>
  <TitlesOfParts>
    <vt:vector size="40" baseType="lpstr">
      <vt:lpstr>Office 테마</vt:lpstr>
      <vt:lpstr>7_Office 테마</vt:lpstr>
      <vt:lpstr>1_Office 테마</vt:lpstr>
      <vt:lpstr>2_파형</vt:lpstr>
      <vt:lpstr>3_Office 테마</vt:lpstr>
      <vt:lpstr>기본 디자인</vt:lpstr>
      <vt:lpstr>5_Office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이현영</dc:creator>
  <cp:lastModifiedBy>USER</cp:lastModifiedBy>
  <cp:revision>103</cp:revision>
  <dcterms:created xsi:type="dcterms:W3CDTF">2022-06-11T10:00:30Z</dcterms:created>
  <dcterms:modified xsi:type="dcterms:W3CDTF">2023-06-03T11:32:42Z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0x010100316F0BEBFAA1EF43A5F747C876E5B158</vt:lpwstr>
  </property>
</Properties>
</file>