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435" r:id="rId5"/>
    <p:sldMasterId id="2147484447" r:id="rId6"/>
  </p:sldMasterIdLst>
  <p:notesMasterIdLst>
    <p:notesMasterId r:id="rId58"/>
  </p:notesMasterIdLst>
  <p:sldIdLst>
    <p:sldId id="1998" r:id="rId7"/>
    <p:sldId id="3080" r:id="rId8"/>
    <p:sldId id="3178" r:id="rId9"/>
    <p:sldId id="3179" r:id="rId10"/>
    <p:sldId id="3180" r:id="rId11"/>
    <p:sldId id="3181" r:id="rId12"/>
    <p:sldId id="3182" r:id="rId13"/>
    <p:sldId id="3183" r:id="rId14"/>
    <p:sldId id="3184" r:id="rId15"/>
    <p:sldId id="3185" r:id="rId16"/>
    <p:sldId id="3186" r:id="rId17"/>
    <p:sldId id="3187" r:id="rId18"/>
    <p:sldId id="3188" r:id="rId19"/>
    <p:sldId id="3189" r:id="rId20"/>
    <p:sldId id="3190" r:id="rId21"/>
    <p:sldId id="3191" r:id="rId22"/>
    <p:sldId id="3192" r:id="rId23"/>
    <p:sldId id="3193" r:id="rId24"/>
    <p:sldId id="3194" r:id="rId25"/>
    <p:sldId id="3195" r:id="rId26"/>
    <p:sldId id="3196" r:id="rId27"/>
    <p:sldId id="3197" r:id="rId28"/>
    <p:sldId id="3167" r:id="rId29"/>
    <p:sldId id="3168" r:id="rId30"/>
    <p:sldId id="3169" r:id="rId31"/>
    <p:sldId id="3170" r:id="rId32"/>
    <p:sldId id="3171" r:id="rId33"/>
    <p:sldId id="2614" r:id="rId34"/>
    <p:sldId id="2547" r:id="rId35"/>
    <p:sldId id="2548" r:id="rId36"/>
    <p:sldId id="2549" r:id="rId37"/>
    <p:sldId id="2550" r:id="rId38"/>
    <p:sldId id="3198" r:id="rId39"/>
    <p:sldId id="3199" r:id="rId40"/>
    <p:sldId id="3200" r:id="rId41"/>
    <p:sldId id="3201" r:id="rId42"/>
    <p:sldId id="3202" r:id="rId43"/>
    <p:sldId id="3203" r:id="rId44"/>
    <p:sldId id="3204" r:id="rId45"/>
    <p:sldId id="2915" r:id="rId46"/>
    <p:sldId id="3067" r:id="rId47"/>
    <p:sldId id="3068" r:id="rId48"/>
    <p:sldId id="3205" r:id="rId49"/>
    <p:sldId id="3069" r:id="rId50"/>
    <p:sldId id="2919" r:id="rId51"/>
    <p:sldId id="2922" r:id="rId52"/>
    <p:sldId id="2641" r:id="rId53"/>
    <p:sldId id="1932" r:id="rId54"/>
    <p:sldId id="1933" r:id="rId55"/>
    <p:sldId id="1934" r:id="rId56"/>
    <p:sldId id="2363" r:id="rId5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687" autoAdjust="0"/>
  </p:normalViewPr>
  <p:slideViewPr>
    <p:cSldViewPr snapToGrid="0">
      <p:cViewPr varScale="1">
        <p:scale>
          <a:sx n="110" d="100"/>
          <a:sy n="110" d="100"/>
        </p:scale>
        <p:origin x="-348" y="22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2024-07-06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8711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06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6152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2149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60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991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361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110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6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5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49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077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915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613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2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0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5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0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6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6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06" y="5929931"/>
            <a:ext cx="10985503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85" y="128759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93" y="420380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50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58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6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32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40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32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40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9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40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81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93" y="33889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52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9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3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1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7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3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8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8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06" y="5929931"/>
            <a:ext cx="10985503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85" y="128759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98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97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1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61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325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30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0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11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193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2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2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80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831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8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10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632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40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321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47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830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38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67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6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7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7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7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64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6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504" y="625056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6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9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9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9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4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8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4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7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8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8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4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7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8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5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="" xmlns:a16="http://schemas.microsoft.com/office/drawing/2014/main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="" xmlns:a16="http://schemas.microsoft.com/office/drawing/2014/main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="" xmlns:a16="http://schemas.microsoft.com/office/drawing/2014/main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="" xmlns:a16="http://schemas.microsoft.com/office/drawing/2014/main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5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="" xmlns:a16="http://schemas.microsoft.com/office/drawing/2014/main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="" xmlns:a16="http://schemas.microsoft.com/office/drawing/2014/main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="" xmlns:a16="http://schemas.microsoft.com/office/drawing/2014/main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="" xmlns:a16="http://schemas.microsoft.com/office/drawing/2014/main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8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="" xmlns:a16="http://schemas.microsoft.com/office/drawing/2014/main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="" xmlns:a16="http://schemas.microsoft.com/office/drawing/2014/main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="" xmlns:a16="http://schemas.microsoft.com/office/drawing/2014/main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="" xmlns:a16="http://schemas.microsoft.com/office/drawing/2014/main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6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="" xmlns:a16="http://schemas.microsoft.com/office/drawing/2014/main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="" xmlns:a16="http://schemas.microsoft.com/office/drawing/2014/main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="" xmlns:a16="http://schemas.microsoft.com/office/drawing/2014/main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="" xmlns:a16="http://schemas.microsoft.com/office/drawing/2014/main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0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="" xmlns:a16="http://schemas.microsoft.com/office/drawing/2014/main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="" xmlns:a16="http://schemas.microsoft.com/office/drawing/2014/main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="" xmlns:a16="http://schemas.microsoft.com/office/drawing/2014/main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="" xmlns:a16="http://schemas.microsoft.com/office/drawing/2014/main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84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="" xmlns:a16="http://schemas.microsoft.com/office/drawing/2014/main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="" xmlns:a16="http://schemas.microsoft.com/office/drawing/2014/main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="" xmlns:a16="http://schemas.microsoft.com/office/drawing/2014/main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="" xmlns:a16="http://schemas.microsoft.com/office/drawing/2014/main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51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0" name="PFE element 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2" name="PFE element 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  <p:pic>
        <p:nvPicPr>
          <p:cNvPr id="14" name="PFE element 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28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36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10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12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1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8" name="PFE element 14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0" name="PFE element 15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2" name="PFE element 16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0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23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18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2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75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2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2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2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08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5" name="PFE element 2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7" name="PFE element 2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9" name="PFE element 2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62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828CF707-1F2C-22EE-C7CB-EBAE836DBD2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600F587-D600-C1B2-5FFD-2B183C4A7F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3477692-8875-C443-C478-E36D6894811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BB4D0FC5-0C88-FB0B-14B1-840C76FC82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0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FF2E80B8-B217-E2F7-E7EB-7CB5D4E6E8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9CB31D0-DB5B-4684-7F8A-D82CB4E587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2BC0EF62-380F-42A5-3523-72EA93CBC5E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1B8E2B46-95E0-CBC1-FDE9-02A2FF934D4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9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3BF0D4E6-5CEC-2B22-5E40-2C7A04CE1AD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05497FFB-39FE-B824-F670-0ABF4FCA637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F226B930-C28B-A0DD-7275-9A975DC0880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EB9B23DE-AF21-4F6E-EF1B-1840C5FE707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97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3">
            <a:extLst>
              <a:ext uri="{FF2B5EF4-FFF2-40B4-BE49-F238E27FC236}">
                <a16:creationId xmlns:a16="http://schemas.microsoft.com/office/drawing/2014/main" xmlns="" id="{DE8B2C2A-2C6D-A625-2184-169F75D3AFA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3" name="PFE element 14">
            <a:extLst>
              <a:ext uri="{FF2B5EF4-FFF2-40B4-BE49-F238E27FC236}">
                <a16:creationId xmlns:a16="http://schemas.microsoft.com/office/drawing/2014/main" xmlns="" id="{C2FD4BEE-BF2F-D42E-C52B-7580B2CB6A2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:a16="http://schemas.microsoft.com/office/drawing/2014/main" xmlns="" id="{E54BC057-63D5-4FF9-74BB-8C778846CEA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:a16="http://schemas.microsoft.com/office/drawing/2014/main" xmlns="" id="{F6CFCF04-0E91-E1BF-C37A-700C30087BA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08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7">
            <a:extLst>
              <a:ext uri="{FF2B5EF4-FFF2-40B4-BE49-F238E27FC236}">
                <a16:creationId xmlns:a16="http://schemas.microsoft.com/office/drawing/2014/main" xmlns="" id="{1C6A5E8D-E6BB-3539-597A-8C862B4B04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3" name="PFE element 18">
            <a:extLst>
              <a:ext uri="{FF2B5EF4-FFF2-40B4-BE49-F238E27FC236}">
                <a16:creationId xmlns:a16="http://schemas.microsoft.com/office/drawing/2014/main" xmlns="" id="{9C0B2DEE-8FB2-2FCC-5661-D18C27A368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5" name="PFE element 19">
            <a:extLst>
              <a:ext uri="{FF2B5EF4-FFF2-40B4-BE49-F238E27FC236}">
                <a16:creationId xmlns:a16="http://schemas.microsoft.com/office/drawing/2014/main" xmlns="" id="{2C4690F2-2BBF-701D-806A-0ECA04B068F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20">
            <a:extLst>
              <a:ext uri="{FF2B5EF4-FFF2-40B4-BE49-F238E27FC236}">
                <a16:creationId xmlns:a16="http://schemas.microsoft.com/office/drawing/2014/main" xmlns="" id="{B5517C25-F28B-4BBA-9E29-4A9A255C394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7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7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7" y="2237015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일곱번째주일입니다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67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0" name="PFE element 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2" name="PFE element 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  <p:pic>
        <p:nvPicPr>
          <p:cNvPr id="14" name="PFE element 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5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80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10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12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90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8" name="PFE element 14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0" name="PFE element 15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2" name="PFE element 16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69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18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2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73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2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2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2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33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5" name="PFE element 2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7" name="PFE element 2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9" name="PFE element 2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7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="" xmlns:a16="http://schemas.microsoft.com/office/drawing/2014/main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="" xmlns:a16="http://schemas.microsoft.com/office/drawing/2014/main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="" xmlns:a16="http://schemas.microsoft.com/office/drawing/2014/main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50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한유은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7"/>
            <a:ext cx="7848872" cy="2862302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8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빌립보서</a:t>
            </a:r>
            <a:r>
              <a:rPr lang="ko-KR" altLang="en-US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4</a:t>
            </a:r>
            <a:r>
              <a:rPr lang="ko-KR" altLang="en-US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8~9</a:t>
            </a:r>
            <a:r>
              <a:rPr lang="ko-KR" altLang="en-US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  <a:endParaRPr lang="ko-KR" altLang="en-US" sz="48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1"/>
            <a:ext cx="10825844" cy="96947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400" b="1" dirty="0">
                <a:solidFill>
                  <a:srgbClr val="000000"/>
                </a:solidFill>
              </a:rPr>
              <a:t>성경봉독</a:t>
            </a:r>
            <a:r>
              <a:rPr lang="en-US" altLang="ko-KR" sz="5400" b="1" dirty="0">
                <a:solidFill>
                  <a:srgbClr val="000000"/>
                </a:solidFill>
              </a:rPr>
              <a:t>-</a:t>
            </a:r>
            <a:r>
              <a:rPr lang="ko-KR" altLang="en-US" sz="5400" b="1" dirty="0">
                <a:solidFill>
                  <a:srgbClr val="000000"/>
                </a:solidFill>
              </a:rPr>
              <a:t> </a:t>
            </a:r>
            <a:r>
              <a:rPr lang="ko-KR" altLang="en-US" sz="5400" b="1" dirty="0" err="1" smtClean="0">
                <a:solidFill>
                  <a:srgbClr val="000000"/>
                </a:solidFill>
              </a:rPr>
              <a:t>빌립보서</a:t>
            </a:r>
            <a:r>
              <a:rPr lang="ko-KR" altLang="en-US" sz="54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5400" b="1" dirty="0" smtClean="0">
                <a:solidFill>
                  <a:srgbClr val="000000"/>
                </a:solidFill>
              </a:rPr>
              <a:t>4</a:t>
            </a:r>
            <a:r>
              <a:rPr lang="ko-KR" altLang="en-US" sz="5400" b="1" dirty="0" smtClean="0">
                <a:solidFill>
                  <a:srgbClr val="000000"/>
                </a:solidFill>
              </a:rPr>
              <a:t>장</a:t>
            </a:r>
            <a:endParaRPr lang="ko-KR" altLang="en-US" sz="54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97349" y="1574158"/>
            <a:ext cx="11113784" cy="424731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5200" b="1" dirty="0" smtClean="0"/>
              <a:t>8 </a:t>
            </a:r>
            <a:r>
              <a:rPr lang="ko-KR" altLang="en-US" sz="5200" b="1" dirty="0" smtClean="0"/>
              <a:t>끝으로 형제들아 무엇에든지 참되며 무엇이든지 경건하며 무엇에든지 옳으며 무엇에든지 정결하며 무엇에든지 사랑 받을 </a:t>
            </a:r>
            <a:r>
              <a:rPr lang="ko-KR" altLang="en-US" sz="5200" b="1" dirty="0"/>
              <a:t>만하며 </a:t>
            </a:r>
            <a:r>
              <a:rPr lang="ko-KR" altLang="en-US" sz="5200" b="1" dirty="0" smtClean="0"/>
              <a:t>무엇에든</a:t>
            </a:r>
            <a:endParaRPr lang="en-US" altLang="ko-KR" sz="5200" b="1" dirty="0" smtClean="0"/>
          </a:p>
          <a:p>
            <a:pPr lvl="0">
              <a:defRPr/>
            </a:pPr>
            <a:r>
              <a:rPr lang="ko-KR" altLang="en-US" sz="5200" b="1" dirty="0" smtClean="0"/>
              <a:t>지 </a:t>
            </a:r>
            <a:r>
              <a:rPr lang="ko-KR" altLang="en-US" sz="5200" b="1" dirty="0"/>
              <a:t>칭찬 받을 만하며 무슨 덕이 </a:t>
            </a:r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1"/>
            <a:ext cx="10825844" cy="96947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400" b="1" dirty="0">
                <a:solidFill>
                  <a:srgbClr val="000000"/>
                </a:solidFill>
              </a:rPr>
              <a:t>성경봉독</a:t>
            </a:r>
            <a:r>
              <a:rPr lang="en-US" altLang="ko-KR" sz="5400" b="1" dirty="0">
                <a:solidFill>
                  <a:srgbClr val="000000"/>
                </a:solidFill>
              </a:rPr>
              <a:t>-</a:t>
            </a:r>
            <a:r>
              <a:rPr lang="ko-KR" altLang="en-US" sz="5400" b="1" dirty="0">
                <a:solidFill>
                  <a:srgbClr val="000000"/>
                </a:solidFill>
              </a:rPr>
              <a:t> </a:t>
            </a:r>
            <a:r>
              <a:rPr lang="ko-KR" altLang="en-US" sz="5400" b="1" dirty="0" err="1" smtClean="0">
                <a:solidFill>
                  <a:srgbClr val="000000"/>
                </a:solidFill>
              </a:rPr>
              <a:t>빌립보서</a:t>
            </a:r>
            <a:r>
              <a:rPr lang="ko-KR" altLang="en-US" sz="54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5400" b="1" dirty="0" smtClean="0">
                <a:solidFill>
                  <a:srgbClr val="000000"/>
                </a:solidFill>
              </a:rPr>
              <a:t>4</a:t>
            </a:r>
            <a:r>
              <a:rPr lang="ko-KR" altLang="en-US" sz="5400" b="1" dirty="0" smtClean="0">
                <a:solidFill>
                  <a:srgbClr val="000000"/>
                </a:solidFill>
              </a:rPr>
              <a:t>장</a:t>
            </a:r>
            <a:endParaRPr lang="ko-KR" altLang="en-US" sz="54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568747"/>
            <a:ext cx="11113784" cy="424731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ko-KR" altLang="en-US" sz="5200" b="1" dirty="0" smtClean="0">
                <a:solidFill>
                  <a:prstClr val="black"/>
                </a:solidFill>
              </a:rPr>
              <a:t>있든지 </a:t>
            </a:r>
            <a:r>
              <a:rPr lang="ko-KR" altLang="en-US" sz="5200" b="1" dirty="0">
                <a:solidFill>
                  <a:prstClr val="black"/>
                </a:solidFill>
              </a:rPr>
              <a:t>무슨 </a:t>
            </a:r>
            <a:r>
              <a:rPr lang="ko-KR" altLang="en-US" sz="5200" b="1" dirty="0" smtClean="0">
                <a:solidFill>
                  <a:prstClr val="black"/>
                </a:solidFill>
              </a:rPr>
              <a:t>기림이 </a:t>
            </a:r>
            <a:r>
              <a:rPr lang="ko-KR" altLang="en-US" sz="5200" b="1" dirty="0">
                <a:solidFill>
                  <a:prstClr val="black"/>
                </a:solidFill>
              </a:rPr>
              <a:t>있든지 이것들을 </a:t>
            </a:r>
            <a:r>
              <a:rPr lang="ko-KR" altLang="en-US" sz="5200" b="1" dirty="0" smtClean="0">
                <a:solidFill>
                  <a:prstClr val="black"/>
                </a:solidFill>
              </a:rPr>
              <a:t>생각하라</a:t>
            </a:r>
            <a:endParaRPr lang="en-US" altLang="ko-KR" sz="5200" b="1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altLang="ko-KR" sz="5200" b="1" dirty="0" smtClean="0">
                <a:solidFill>
                  <a:prstClr val="black"/>
                </a:solidFill>
              </a:rPr>
              <a:t>9 </a:t>
            </a:r>
            <a:r>
              <a:rPr lang="ko-KR" altLang="en-US" sz="5200" b="1" dirty="0" smtClean="0">
                <a:solidFill>
                  <a:prstClr val="black"/>
                </a:solidFill>
              </a:rPr>
              <a:t>너희는 내게 배우고 받고 듣고 본 바를 행하라 그리하면 평강의 </a:t>
            </a:r>
            <a:endParaRPr lang="en-US" altLang="ko-KR" sz="5200" b="1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ko-KR" altLang="en-US" sz="5200" b="1" dirty="0" smtClean="0">
                <a:solidFill>
                  <a:prstClr val="black"/>
                </a:solidFill>
              </a:rPr>
              <a:t>하나님이 너희와 함께 계시리라</a:t>
            </a:r>
            <a:endParaRPr lang="ko-KR" altLang="en-US" sz="5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9814" y="688128"/>
            <a:ext cx="7848873" cy="510907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srgbClr val="0070C0"/>
                </a:solidFill>
                <a:latin typeface="HY그래픽M"/>
                <a:ea typeface="HY그래픽M"/>
              </a:rPr>
              <a:t>하나님</a:t>
            </a:r>
            <a:r>
              <a:rPr lang="ko-KR" altLang="en-US" sz="4800" b="1" dirty="0" smtClean="0">
                <a:latin typeface="HY그래픽M"/>
                <a:ea typeface="HY그래픽M"/>
              </a:rPr>
              <a:t>의</a:t>
            </a:r>
            <a:endParaRPr lang="en-US" altLang="ko-KR" sz="4800" b="1" dirty="0" smtClean="0"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66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  <a:r>
              <a:rPr lang="ko-KR" altLang="en-US" sz="60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말씀</a:t>
            </a:r>
            <a:r>
              <a:rPr lang="ko-KR" altLang="en-US" sz="4800" b="1" dirty="0" smtClean="0">
                <a:latin typeface="HY그래픽M"/>
                <a:ea typeface="HY그래픽M"/>
              </a:rPr>
              <a:t>대로</a:t>
            </a:r>
            <a:r>
              <a:rPr lang="ko-KR" altLang="en-US" sz="66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  <a:r>
              <a:rPr lang="ko-KR" altLang="en-US" sz="4400" b="1" dirty="0" smtClean="0">
                <a:latin typeface="HY그래픽M"/>
                <a:ea typeface="HY그래픽M"/>
              </a:rPr>
              <a:t>행하자</a:t>
            </a:r>
            <a:endParaRPr lang="ko-KR" altLang="en-US" sz="44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729" y="710295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4"/>
            <a:ext cx="7848872" cy="1308030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안지혁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717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093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402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="" xmlns:a16="http://schemas.microsoft.com/office/drawing/2014/main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6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="" xmlns:a16="http://schemas.microsoft.com/office/drawing/2014/main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="" xmlns:a16="http://schemas.microsoft.com/office/drawing/2014/main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="" xmlns:a16="http://schemas.microsoft.com/office/drawing/2014/main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="" xmlns:a16="http://schemas.microsoft.com/office/drawing/2014/main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="" xmlns:a16="http://schemas.microsoft.com/office/drawing/2014/main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="" xmlns:a16="http://schemas.microsoft.com/office/drawing/2014/main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="" xmlns:a16="http://schemas.microsoft.com/office/drawing/2014/main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="" xmlns:a16="http://schemas.microsoft.com/office/drawing/2014/main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5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="" xmlns:a16="http://schemas.microsoft.com/office/drawing/2014/main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="" xmlns:a16="http://schemas.microsoft.com/office/drawing/2014/main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="" xmlns:a16="http://schemas.microsoft.com/office/drawing/2014/main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="" xmlns:a16="http://schemas.microsoft.com/office/drawing/2014/main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359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307</Words>
  <Application>Microsoft Office PowerPoint</Application>
  <PresentationFormat>사용자 지정</PresentationFormat>
  <Paragraphs>131</Paragraphs>
  <Slides>51</Slides>
  <Notes>41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51</vt:i4>
      </vt:variant>
    </vt:vector>
  </HeadingPairs>
  <TitlesOfParts>
    <vt:vector size="57" baseType="lpstr">
      <vt:lpstr>Office 테마</vt:lpstr>
      <vt:lpstr>7_Office 테마</vt:lpstr>
      <vt:lpstr>2_파형</vt:lpstr>
      <vt:lpstr>8_Office 테마</vt:lpstr>
      <vt:lpstr>10_Office 테마</vt:lpstr>
      <vt:lpstr>9_Office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246</cp:revision>
  <dcterms:created xsi:type="dcterms:W3CDTF">2022-06-11T10:00:30Z</dcterms:created>
  <dcterms:modified xsi:type="dcterms:W3CDTF">2024-07-06T09:09:37Z</dcterms:modified>
  <cp:version/>
</cp:coreProperties>
</file>