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917" r:id="rId3"/>
    <p:sldMasterId id="2147484355" r:id="rId4"/>
  </p:sldMasterIdLst>
  <p:notesMasterIdLst>
    <p:notesMasterId r:id="rId37"/>
  </p:notesMasterIdLst>
  <p:sldIdLst>
    <p:sldId id="1998" r:id="rId5"/>
    <p:sldId id="3033" r:id="rId6"/>
    <p:sldId id="3052" r:id="rId7"/>
    <p:sldId id="3053" r:id="rId8"/>
    <p:sldId id="3044" r:id="rId9"/>
    <p:sldId id="3045" r:id="rId10"/>
    <p:sldId id="3054" r:id="rId11"/>
    <p:sldId id="3058" r:id="rId12"/>
    <p:sldId id="3060" r:id="rId13"/>
    <p:sldId id="3057" r:id="rId14"/>
    <p:sldId id="3040" r:id="rId15"/>
    <p:sldId id="3041" r:id="rId16"/>
    <p:sldId id="2614" r:id="rId17"/>
    <p:sldId id="2547" r:id="rId18"/>
    <p:sldId id="2548" r:id="rId19"/>
    <p:sldId id="2549" r:id="rId20"/>
    <p:sldId id="2550" r:id="rId21"/>
    <p:sldId id="2915" r:id="rId22"/>
    <p:sldId id="2916" r:id="rId23"/>
    <p:sldId id="2917" r:id="rId24"/>
    <p:sldId id="2918" r:id="rId25"/>
    <p:sldId id="2919" r:id="rId26"/>
    <p:sldId id="2922" r:id="rId27"/>
    <p:sldId id="2641" r:id="rId28"/>
    <p:sldId id="3062" r:id="rId29"/>
    <p:sldId id="3063" r:id="rId30"/>
    <p:sldId id="3064" r:id="rId31"/>
    <p:sldId id="3066" r:id="rId32"/>
    <p:sldId id="1932" r:id="rId33"/>
    <p:sldId id="1933" r:id="rId34"/>
    <p:sldId id="1934" r:id="rId35"/>
    <p:sldId id="2363" r:id="rId3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13" autoAdjust="0"/>
    <p:restoredTop sz="94687" autoAdjust="0"/>
  </p:normalViewPr>
  <p:slideViewPr>
    <p:cSldViewPr snapToGrid="0">
      <p:cViewPr varScale="1">
        <p:scale>
          <a:sx n="77" d="100"/>
          <a:sy n="77" d="100"/>
        </p:scale>
        <p:origin x="-418" y="-72"/>
      </p:cViewPr>
      <p:guideLst>
        <p:guide orient="horz" pos="2156"/>
        <p:guide pos="38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16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3EA8BDFC-D22E-4261-8EE4-989EA2EF652D}" type="datetime1">
              <a:rPr lang="ko-KR" altLang="en-US"/>
              <a:pPr lvl="0">
                <a:defRPr/>
              </a:pPr>
              <a:t>2024-04-13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/>
            </a:pPr>
            <a:r>
              <a:rPr lang="ko-KR" altLang="en-US"/>
              <a:t>마스터 텍스트 스타일을 편집하려면 클릭</a:t>
            </a:r>
          </a:p>
          <a:p>
            <a:pPr lvl="1">
              <a:defRPr/>
            </a:pPr>
            <a:r>
              <a:rPr lang="ko-KR" altLang="en-US"/>
              <a:t>두 번째 수준</a:t>
            </a:r>
          </a:p>
          <a:p>
            <a:pPr lvl="2">
              <a:defRPr/>
            </a:pPr>
            <a:r>
              <a:rPr lang="ko-KR" altLang="en-US"/>
              <a:t>세 번째 수준</a:t>
            </a:r>
          </a:p>
          <a:p>
            <a:pPr lvl="3">
              <a:defRPr/>
            </a:pPr>
            <a:r>
              <a:rPr lang="ko-KR" altLang="en-US"/>
              <a:t>네 번째 수준</a:t>
            </a:r>
          </a:p>
          <a:p>
            <a:pPr lvl="4">
              <a:defRPr/>
            </a:pPr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AA86F90B-29EA-4C02-BF72-5D8E4F5529C6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563143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4359569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354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24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92272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F16FDB8-604E-4BE2-A957-D744E861979B}" type="slidenum">
              <a:rPr lang="en-US" altLang="ko-KR" smtClean="0">
                <a:solidFill>
                  <a:prstClr val="black"/>
                </a:solidFill>
              </a:rPr>
              <a:pPr/>
              <a:t>25</a:t>
            </a:fld>
            <a:endParaRPr lang="en-US" altLang="ko-KR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ko-KR" altLang="en-US" dirty="0"/>
              <a:t>마우스 오른쪽 클릭 후 텍스트편집</a:t>
            </a:r>
            <a:r>
              <a:rPr lang="en-US" altLang="ko-KR" dirty="0"/>
              <a:t>(</a:t>
            </a:r>
            <a:r>
              <a:rPr lang="ko-KR" altLang="en-US" dirty="0"/>
              <a:t>문자열추가</a:t>
            </a:r>
            <a:r>
              <a:rPr lang="en-US" altLang="ko-KR" dirty="0"/>
              <a:t>) </a:t>
            </a:r>
            <a:r>
              <a:rPr lang="ko-KR" altLang="en-US" dirty="0"/>
              <a:t>버튼 </a:t>
            </a:r>
            <a:r>
              <a:rPr lang="ko-KR" altLang="en-US" dirty="0" err="1"/>
              <a:t>누른후</a:t>
            </a:r>
            <a:r>
              <a:rPr lang="ko-KR" altLang="en-US" dirty="0"/>
              <a:t> 텍스트 삽입 바랍니다</a:t>
            </a:r>
          </a:p>
        </p:txBody>
      </p:sp>
    </p:spTree>
    <p:extLst>
      <p:ext uri="{BB962C8B-B14F-4D97-AF65-F5344CB8AC3E}">
        <p14:creationId xmlns:p14="http://schemas.microsoft.com/office/powerpoint/2010/main" val="1386673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072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66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905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29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273785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56606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/>
              <a:pPr>
                <a:defRPr/>
              </a:pPr>
              <a:t>31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256737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5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FA78CD-5D77-4E37-9194-F0364187A994}" type="slidenum">
              <a:rPr kumimoji="1" lang="en-US" altLang="ko-KR" smtClean="0">
                <a:solidFill>
                  <a:prstClr val="black"/>
                </a:solidFill>
                <a:latin typeface="Arial" charset="0"/>
                <a:ea typeface="굴림" pitchFamily="50" charset="-127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kumimoji="1" lang="en-US" altLang="ko-KR">
              <a:solidFill>
                <a:prstClr val="black"/>
              </a:solidFill>
              <a:latin typeface="Arial" charset="0"/>
              <a:ea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31478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6725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4332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3072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FA78CD-5D77-4E37-9194-F0364187A994}" type="slidenum">
              <a:rPr kumimoji="1" lang="en-US" altLang="ko-K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굴림" pitchFamily="50" charset="-127"/>
                <a:cs typeface="+mn-cs"/>
              </a:rPr>
              <a:pPr marL="0" marR="0" lvl="0" indent="0" algn="r" defTabSz="91440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en-US" altLang="ko-K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굴림" pitchFamily="50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36512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3064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6FA78CD-5D77-4E37-9194-F0364187A994}" type="slidenum">
              <a:rPr lang="en-US" altLang="ko-K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altLang="ko-K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28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DCB4583-9F02-4080-B367-06C9C59235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xmlns="" id="{725C90AB-6728-75FC-06F5-D8AE906A4C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494EF9C7-F9B9-E186-5820-E416CCC7A0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39C6F95C-19CE-C763-4AAF-ACA28A16E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737B9688-DE3E-EAEB-A275-219B1B0A3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022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AD1AE5AA-9A05-9904-5195-BF2BD1BB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7B8DB35-B064-5F2B-A338-FDF153D647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64F8F03-5B42-2085-1B3E-E9500418D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1176ECB8-5C49-83FB-623C-E2731B70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838655C1-AD72-A581-7699-FC4B46047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75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xmlns="" id="{4C439182-06BF-61CF-4115-926304A9EE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xmlns="" id="{4002518D-A22C-6B1B-56CE-F7105888D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ED8EDB69-39DE-FF5D-8C2D-EA5BC81DD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01673E8F-DC75-9F52-CED9-8422547A5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C9612E68-0A7B-BCA9-CD5F-643789A0F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5404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08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472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664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11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8243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682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68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5739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6461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9990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49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3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5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59EF2B17-1824-A637-9CDD-4F2EE46FB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14EF3C9D-1614-5052-9679-1BB491DAB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52B80558-4510-EFFF-F9B5-5077AC82C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79638613-6168-131A-E935-0DFBA7121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A07BEA0A-8B16-15A8-0FCC-D5B53595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3038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796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51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392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019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04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04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60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6904747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3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4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1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2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3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9A16D-5B01-42ED-B548-B0D5BCB0E112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279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7D81E-129E-4CB1-AC7A-B95769AEE62A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78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555" y="4203749"/>
            <a:ext cx="3835239" cy="714027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540" y="4075445"/>
            <a:ext cx="7392687" cy="850139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9" y="4087563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474" y="407452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1" y="4058713"/>
            <a:ext cx="11631168" cy="1329875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346" tIns="45682" rIns="91346" bIns="45682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1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7" y="143745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6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1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68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3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027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697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36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9B1BA-57C1-4900-9715-3A915F3FCFD8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6313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9747FF-A0C2-4A36-B433-02446E47EB5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278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6" y="3429349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269"/>
            <a:ext cx="5096256" cy="639763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6703" indent="0">
              <a:buNone/>
              <a:defRPr sz="2000" b="1"/>
            </a:lvl2pPr>
            <a:lvl3pPr marL="913422" indent="0">
              <a:buNone/>
              <a:defRPr sz="1900" b="1"/>
            </a:lvl3pPr>
            <a:lvl4pPr marL="1370140" indent="0">
              <a:buNone/>
              <a:defRPr sz="1600" b="1"/>
            </a:lvl4pPr>
            <a:lvl5pPr marL="1826850" indent="0">
              <a:buNone/>
              <a:defRPr sz="1600" b="1"/>
            </a:lvl5pPr>
            <a:lvl6pPr marL="2283566" indent="0">
              <a:buNone/>
              <a:defRPr sz="1600" b="1"/>
            </a:lvl6pPr>
            <a:lvl7pPr marL="2740278" indent="0">
              <a:buNone/>
              <a:defRPr sz="1600" b="1"/>
            </a:lvl7pPr>
            <a:lvl8pPr marL="3196979" indent="0">
              <a:buNone/>
              <a:defRPr sz="1600" b="1"/>
            </a:lvl8pPr>
            <a:lvl9pPr marL="3653691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349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DE700-9E1F-4C8E-8D8E-3E558DBE3B0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0328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5E1C4-E725-456D-A3F8-1AAC52EE039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6395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9D3D6F3-7D42-C8B7-8F1E-B4AE97E78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89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358EE1E-DB22-581E-A2CE-5C280C84F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62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FD1F15CF-94BD-37FA-B36A-7BBF08503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CA82A4DD-4259-B307-5634-D29D42A22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B60D76B9-2259-1337-C8A5-2C883E264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544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1" y="714349"/>
            <a:ext cx="11631168" cy="1329875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79BE-2178-4F7C-9758-0B139E684B04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09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80E99-D411-422D-80D8-C901B06D95F1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760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900">
                <a:solidFill>
                  <a:schemeClr val="tx2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770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3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9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0906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1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9155" y="338834"/>
            <a:ext cx="5083527" cy="2429935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414" y="2785542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900">
                <a:solidFill>
                  <a:srgbClr val="FFFFFF"/>
                </a:solidFill>
              </a:defRPr>
            </a:lvl1pPr>
            <a:lvl2pPr marL="456703" indent="0">
              <a:buNone/>
              <a:defRPr sz="1200"/>
            </a:lvl2pPr>
            <a:lvl3pPr marL="913422" indent="0">
              <a:buNone/>
              <a:defRPr sz="1100"/>
            </a:lvl3pPr>
            <a:lvl4pPr marL="1370140" indent="0">
              <a:buNone/>
              <a:defRPr sz="900"/>
            </a:lvl4pPr>
            <a:lvl5pPr marL="1826850" indent="0">
              <a:buNone/>
              <a:defRPr sz="900"/>
            </a:lvl5pPr>
            <a:lvl6pPr marL="2283566" indent="0">
              <a:buNone/>
              <a:defRPr sz="900"/>
            </a:lvl6pPr>
            <a:lvl7pPr marL="2740278" indent="0">
              <a:buNone/>
              <a:defRPr sz="900"/>
            </a:lvl7pPr>
            <a:lvl8pPr marL="3196979" indent="0">
              <a:buNone/>
              <a:defRPr sz="900"/>
            </a:lvl8pPr>
            <a:lvl9pPr marL="3653691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CD731-1DDE-4D04-B57C-74E4B134EFA6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6703" indent="0">
              <a:buNone/>
              <a:defRPr sz="2800"/>
            </a:lvl2pPr>
            <a:lvl3pPr marL="913422" indent="0">
              <a:buNone/>
              <a:defRPr sz="2400"/>
            </a:lvl3pPr>
            <a:lvl4pPr marL="1370140" indent="0">
              <a:buNone/>
              <a:defRPr sz="2000"/>
            </a:lvl4pPr>
            <a:lvl5pPr marL="1826850" indent="0">
              <a:buNone/>
              <a:defRPr sz="2000"/>
            </a:lvl5pPr>
            <a:lvl6pPr marL="2283566" indent="0">
              <a:buNone/>
              <a:defRPr sz="2000"/>
            </a:lvl6pPr>
            <a:lvl7pPr marL="2740278" indent="0">
              <a:buNone/>
              <a:defRPr sz="2000"/>
            </a:lvl7pPr>
            <a:lvl8pPr marL="3196979" indent="0">
              <a:buNone/>
              <a:defRPr sz="2000"/>
            </a:lvl8pPr>
            <a:lvl9pPr marL="3653691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065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A46E17-8654-4CC1-8B6B-6A711FA979DF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3721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A0A3D3-7515-4D71-AE61-FA83072FD827}" type="slidenum">
              <a:rPr lang="en-US" altLang="ko-KR" smtClean="0">
                <a:solidFill>
                  <a:srgbClr val="000000"/>
                </a:solidFill>
              </a:rPr>
              <a:pPr/>
              <a:t>‹#›</a:t>
            </a:fld>
            <a:endParaRPr lang="en-US" altLang="ko-KR">
              <a:solidFill>
                <a:srgbClr val="000000"/>
              </a:solidFill>
            </a:endParaRPr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1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24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12"/>
            <a:ext cx="8026400" cy="4487335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5069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914400" y="2130834"/>
            <a:ext cx="103632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6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5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470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02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63084" y="4407071"/>
            <a:ext cx="103632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4" y="2906741"/>
            <a:ext cx="103632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569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389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3708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778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473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167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1986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554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1758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601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600" y="1600217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254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9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09609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93708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9" indent="0">
              <a:buNone/>
              <a:defRPr sz="2100" b="1"/>
            </a:lvl2pPr>
            <a:lvl3pPr marL="913890" indent="0">
              <a:buNone/>
              <a:defRPr sz="1900" b="1"/>
            </a:lvl3pPr>
            <a:lvl4pPr marL="1370838" indent="0">
              <a:buNone/>
              <a:defRPr sz="1500" b="1"/>
            </a:lvl4pPr>
            <a:lvl5pPr marL="1827781" indent="0">
              <a:buNone/>
              <a:defRPr sz="1500" b="1"/>
            </a:lvl5pPr>
            <a:lvl6pPr marL="2284738" indent="0">
              <a:buNone/>
              <a:defRPr sz="1500" b="1"/>
            </a:lvl6pPr>
            <a:lvl7pPr marL="2741673" indent="0">
              <a:buNone/>
              <a:defRPr sz="1500" b="1"/>
            </a:lvl7pPr>
            <a:lvl8pPr marL="3198608" indent="0">
              <a:buNone/>
              <a:defRPr sz="1500" b="1"/>
            </a:lvl8pPr>
            <a:lvl9pPr marL="3655547" indent="0">
              <a:buNone/>
              <a:defRPr sz="15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370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088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B17FF656-75DC-A7DE-0727-B96EA8811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E9BD6C47-DAC8-D5BC-244B-4B364F36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C0B1F3BF-5EFD-15C0-E7D8-44A4C43F66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8CFD6774-56E7-249B-F029-D267F31A3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765579D5-37C7-400D-6D2A-DF378D8C4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BBB5B773-FE98-FFA9-D688-DD9145F65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437903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0764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143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3" y="273275"/>
            <a:ext cx="4011084" cy="1162051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766750" y="2734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9234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389717" y="4800822"/>
            <a:ext cx="7315200" cy="566739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9" indent="0">
              <a:buNone/>
              <a:defRPr sz="2800"/>
            </a:lvl2pPr>
            <a:lvl3pPr marL="913890" indent="0">
              <a:buNone/>
              <a:defRPr sz="2400"/>
            </a:lvl3pPr>
            <a:lvl4pPr marL="1370838" indent="0">
              <a:buNone/>
              <a:defRPr sz="2100"/>
            </a:lvl4pPr>
            <a:lvl5pPr marL="1827781" indent="0">
              <a:buNone/>
              <a:defRPr sz="2100"/>
            </a:lvl5pPr>
            <a:lvl6pPr marL="2284738" indent="0">
              <a:buNone/>
              <a:defRPr sz="2100"/>
            </a:lvl6pPr>
            <a:lvl7pPr marL="2741673" indent="0">
              <a:buNone/>
              <a:defRPr sz="2100"/>
            </a:lvl7pPr>
            <a:lvl8pPr marL="3198608" indent="0">
              <a:buNone/>
              <a:defRPr sz="2100"/>
            </a:lvl8pPr>
            <a:lvl9pPr marL="3655547" indent="0">
              <a:buNone/>
              <a:defRPr sz="21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7" y="5367577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939" indent="0">
              <a:buNone/>
              <a:defRPr sz="1200"/>
            </a:lvl2pPr>
            <a:lvl3pPr marL="913890" indent="0">
              <a:buNone/>
              <a:defRPr sz="1100"/>
            </a:lvl3pPr>
            <a:lvl4pPr marL="1370838" indent="0">
              <a:buNone/>
              <a:defRPr sz="900"/>
            </a:lvl4pPr>
            <a:lvl5pPr marL="1827781" indent="0">
              <a:buNone/>
              <a:defRPr sz="900"/>
            </a:lvl5pPr>
            <a:lvl6pPr marL="2284738" indent="0">
              <a:buNone/>
              <a:defRPr sz="900"/>
            </a:lvl6pPr>
            <a:lvl7pPr marL="2741673" indent="0">
              <a:buNone/>
              <a:defRPr sz="900"/>
            </a:lvl7pPr>
            <a:lvl8pPr marL="3198608" indent="0">
              <a:buNone/>
              <a:defRPr sz="900"/>
            </a:lvl8pPr>
            <a:lvl9pPr marL="3655547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089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647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839200" y="275030"/>
            <a:ext cx="27432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600" y="275030"/>
            <a:ext cx="80264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5162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저자 및 날짜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600670" y="5929931"/>
            <a:ext cx="10985502" cy="318490"/>
          </a:xfrm>
          <a:prstGeom prst="rect">
            <a:avLst/>
          </a:prstGeom>
        </p:spPr>
        <p:txBody>
          <a:bodyPr lIns="22860" tIns="22860" rIns="22860" bIns="22860"/>
          <a:lstStyle>
            <a:lvl1pPr marL="0" indent="0" defTabSz="392113">
              <a:lnSpc>
                <a:spcPct val="100000"/>
              </a:lnSpc>
              <a:spcBef>
                <a:spcPts val="0"/>
              </a:spcBef>
              <a:buNone/>
              <a:defRPr sz="1700" b="1"/>
            </a:lvl1pPr>
          </a:lstStyle>
          <a:p>
            <a:pPr lvl="0"/>
            <a:r>
              <a:t>저자 및 날짜</a:t>
            </a:r>
          </a:p>
        </p:txBody>
      </p:sp>
      <p:sp>
        <p:nvSpPr>
          <p:cNvPr id="12" name="프레젠테이션 제목"/>
          <p:cNvSpPr txBox="1">
            <a:spLocks noGrp="1"/>
          </p:cNvSpPr>
          <p:nvPr>
            <p:ph type="title" hasCustomPrompt="1"/>
          </p:nvPr>
        </p:nvSpPr>
        <p:spPr>
          <a:xfrm>
            <a:off x="603248" y="1287538"/>
            <a:ext cx="10985502" cy="2324101"/>
          </a:xfrm>
          <a:prstGeom prst="rect">
            <a:avLst/>
          </a:prstGeom>
        </p:spPr>
        <p:txBody>
          <a:bodyPr anchor="b"/>
          <a:lstStyle>
            <a:lvl1pPr>
              <a:defRPr sz="5800" spc="-116"/>
            </a:lvl1pPr>
          </a:lstStyle>
          <a:p>
            <a:pPr lvl="0"/>
            <a:r>
              <a:t>프레젠테이션 제목</a:t>
            </a:r>
          </a:p>
        </p:txBody>
      </p:sp>
      <p:sp>
        <p:nvSpPr>
          <p:cNvPr id="13" name="본문 첫 번째 줄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600713" y="3611600"/>
            <a:ext cx="10985501" cy="952501"/>
          </a:xfrm>
          <a:prstGeom prst="rect">
            <a:avLst/>
          </a:prstGeom>
        </p:spPr>
        <p:txBody>
          <a:bodyPr/>
          <a:lstStyle>
            <a:lvl1pPr marL="0" indent="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1pPr>
            <a:lvl2pPr marL="0" indent="2286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2pPr>
            <a:lvl3pPr marL="0" indent="4572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3pPr>
            <a:lvl4pPr marL="0" indent="6858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4pPr>
            <a:lvl5pPr marL="0" indent="914400" defTabSz="412750">
              <a:lnSpc>
                <a:spcPct val="100000"/>
              </a:lnSpc>
              <a:spcBef>
                <a:spcPts val="0"/>
              </a:spcBef>
              <a:buNone/>
              <a:defRPr sz="2800" b="1"/>
            </a:lvl5pPr>
          </a:lstStyle>
          <a:p>
            <a:pPr lvl="0"/>
            <a:r>
              <a:t>프레젠테이션 부제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슬라이드 번호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97028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D9DE5546-9DED-C8C0-8DE2-4467B5FC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C2CADE93-A9E4-691D-78BE-2745EC786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xmlns="" id="{EF46C077-B2C7-AA22-ED55-514BDCA070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xmlns="" id="{3E744030-4C0D-855F-47AC-54D80DB09F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xmlns="" id="{712A4BFE-10BA-26FF-0AAB-97E7B70C55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xmlns="" id="{F6490775-7703-B112-CDDA-63FE81E4C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2024-04-13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xmlns="" id="{72B43280-8A66-C476-C955-4700E73D1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xmlns="" id="{346C876F-482C-2B18-D050-7D165E687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186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32356C10-F205-33DB-E5D8-AE4AF529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xmlns="" id="{ABEFCF82-808E-DDED-C3F1-56C54381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2024-04-13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xmlns="" id="{446A0F93-6569-DAF5-5235-AACB69851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xmlns="" id="{24A1B6B2-0F3A-E25C-C085-5AF5380D7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84659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xmlns="" id="{BA462625-6D4D-022A-88AD-60C55F0BAF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2024-04-13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xmlns="" id="{4B8A96AF-41B7-6D87-8BE7-3A38F79E4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xmlns="" id="{2734FD46-3F90-D801-8575-C554EDD78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3809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699B3365-DDF7-F3D0-434B-0B009548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xmlns="" id="{0C315358-61BF-3205-4C80-F0B7D2A23C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CF218022-F472-5824-7650-712AB12D5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EC05FE07-01ED-56B4-2EF5-5F19F1518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08889595-433D-14AB-CB7E-127D49BA3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7BDC6262-BD54-95E6-04C3-06AAFEA0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930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xmlns="" id="{FD2E3302-AA0B-3F6F-2D5C-81DD9D70E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8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xmlns="" id="{1767D286-23A2-4B13-5581-7A97B34DC3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58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xmlns="" id="{7D41ACA3-6923-E014-4302-091DE46C1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8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xmlns="" id="{D5AA62BF-4219-FE53-5886-C3B72B0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70DC65-5454-4D0B-BBD8-6BA7C24E4BF4}" type="datetimeFigureOut">
              <a:rPr lang="ko-KR" altLang="en-US" smtClean="0"/>
              <a:t>2024-04-13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xmlns="" id="{CFA6531E-7BB8-B23D-9609-E8FB5D74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xmlns="" id="{EFAD5FCC-1F4B-55D3-1FE2-D3319F4B3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8514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xmlns="" id="{9F199D27-B8A6-DE66-225A-A45164ED1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xmlns="" id="{93AA0E9B-D540-F017-76A4-324D3B2460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xmlns="" id="{9A37D54C-3968-A0E5-FEB6-D25EE311B2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0DC65-5454-4D0B-BBD8-6BA7C24E4BF4}" type="datetimeFigureOut">
              <a:rPr lang="ko-KR" altLang="en-US" smtClean="0"/>
              <a:t>2024-04-13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xmlns="" id="{BEA9E18E-AAE6-6105-CB17-7ABF4B1C1C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50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xmlns="" id="{4E09F3AA-D901-4273-4A33-9667ADF5E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50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C4DFB5-3A4C-49AE-AE25-8F4C17F5E9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809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16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16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123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4382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6" tIns="45682" rIns="91346" bIns="45682"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1" y="1679585"/>
            <a:ext cx="11631168" cy="1329875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346" tIns="45682" rIns="91346" bIns="45682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512"/>
            <a:ext cx="5048920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466" y="6250512"/>
            <a:ext cx="504892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7" y="6250512"/>
            <a:ext cx="1549101" cy="365125"/>
          </a:xfrm>
          <a:prstGeom prst="rect">
            <a:avLst/>
          </a:prstGeom>
        </p:spPr>
        <p:txBody>
          <a:bodyPr vert="horz" lIns="91346" tIns="45682" rIns="91346" bIns="45682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612230F-CB10-45BF-8D17-7509CC7112FE}" type="slidenum">
              <a:rPr lang="en-US" altLang="ko-KR" smtClean="0">
                <a:solidFill>
                  <a:srgbClr val="005466"/>
                </a:solidFill>
              </a:rPr>
              <a:pPr>
                <a:defRPr/>
              </a:pPr>
              <a:t>‹#›</a:t>
            </a:fld>
            <a:endParaRPr lang="en-US" altLang="ko-KR">
              <a:solidFill>
                <a:srgbClr val="005466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883" y="2675467"/>
            <a:ext cx="9877777" cy="3450696"/>
          </a:xfrm>
          <a:prstGeom prst="rect">
            <a:avLst/>
          </a:prstGeom>
        </p:spPr>
        <p:txBody>
          <a:bodyPr vert="horz" lIns="91346" tIns="45682" rIns="91346" bIns="45682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85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</p:sldLayoutIdLst>
  <p:txStyles>
    <p:titleStyle>
      <a:lvl1pPr algn="ctr" defTabSz="913422" rtl="0" eaLnBrk="1" latinLnBrk="1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74029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5652" indent="-274029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54747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1782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900" kern="1200">
          <a:solidFill>
            <a:schemeClr val="tx2"/>
          </a:solidFill>
          <a:latin typeface="+mn-lt"/>
          <a:ea typeface="+mn-ea"/>
          <a:cs typeface="+mn-cs"/>
        </a:defRPr>
      </a:lvl4pPr>
      <a:lvl5pPr marL="1461481" indent="-228357" algn="l" defTabSz="913422" rtl="0" eaLnBrk="1" latinLnBrk="1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11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6pPr>
      <a:lvl7pPr marL="2100881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7pPr>
      <a:lvl8pPr marL="2420574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8pPr>
      <a:lvl9pPr marL="2740278" indent="-228357" algn="l" defTabSz="913422" rtl="0" eaLnBrk="1" latinLnBrk="1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5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03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22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4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850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566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278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979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691" algn="l" defTabSz="913422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96" tIns="45710" rIns="91396" bIns="4571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600" y="1600217"/>
            <a:ext cx="10972800" cy="4525963"/>
          </a:xfrm>
          <a:prstGeom prst="rect">
            <a:avLst/>
          </a:prstGeom>
        </p:spPr>
        <p:txBody>
          <a:bodyPr vert="horz" lIns="91396" tIns="45710" rIns="91396" bIns="4571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600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90868-A963-400F-9D7A-58B686C33C70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2024-04-13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601" y="6356742"/>
            <a:ext cx="3860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601" y="6356742"/>
            <a:ext cx="2844800" cy="365125"/>
          </a:xfrm>
          <a:prstGeom prst="rect">
            <a:avLst/>
          </a:prstGeom>
        </p:spPr>
        <p:txBody>
          <a:bodyPr vert="horz" lIns="91396" tIns="45710" rIns="91396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6EC19-12E3-4B4A-B727-0C337B642B20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19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6" r:id="rId1"/>
    <p:sldLayoutId id="2147484357" r:id="rId2"/>
    <p:sldLayoutId id="2147484358" r:id="rId3"/>
    <p:sldLayoutId id="2147484359" r:id="rId4"/>
    <p:sldLayoutId id="2147484360" r:id="rId5"/>
    <p:sldLayoutId id="2147484361" r:id="rId6"/>
    <p:sldLayoutId id="2147484362" r:id="rId7"/>
    <p:sldLayoutId id="2147484363" r:id="rId8"/>
    <p:sldLayoutId id="2147484364" r:id="rId9"/>
    <p:sldLayoutId id="2147484365" r:id="rId10"/>
    <p:sldLayoutId id="2147484366" r:id="rId11"/>
    <p:sldLayoutId id="2147484398" r:id="rId12"/>
  </p:sldLayoutIdLst>
  <p:transition/>
  <p:txStyles>
    <p:titleStyle>
      <a:lvl1pPr algn="ctr" defTabSz="91389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4" indent="-342714" algn="l" defTabSz="913890" rtl="0" eaLnBrk="1" latinLnBrk="1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35" indent="-285598" algn="l" defTabSz="913890" rtl="0" eaLnBrk="1" latinLnBrk="1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9" indent="-228476" algn="l" defTabSz="913890" rtl="0" eaLnBrk="1" latinLnBrk="1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04" indent="-228476" algn="l" defTabSz="913890" rtl="0" eaLnBrk="1" latinLnBrk="1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43" indent="-228476" algn="l" defTabSz="913890" rtl="0" eaLnBrk="1" latinLnBrk="1" hangingPunct="1">
        <a:spcBef>
          <a:spcPct val="20000"/>
        </a:spcBef>
        <a:buFont typeface="Arial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19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85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042" indent="-228476" algn="l" defTabSz="913890" rtl="0" eaLnBrk="1" latinLnBrk="1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90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81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3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73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08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47" algn="l" defTabSz="913890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29C6566C-F89E-49F6-9CD0-89D88232A9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00" y="-28996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AB977BE-39D4-424D-9B94-8600A9393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373631"/>
            <a:ext cx="3048000" cy="3170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18" tIns="45674" rIns="91318" bIns="45674">
            <a:spAutoFit/>
          </a:bodyPr>
          <a:lstStyle/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현대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00B05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solidFill>
                  <a:srgbClr val="00B05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어린이</a:t>
            </a:r>
            <a:r>
              <a:rPr lang="ko-KR" altLang="en-US" sz="4000" b="1" dirty="0">
                <a:solidFill>
                  <a:srgbClr val="FF0000"/>
                </a:solidFill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교회</a:t>
            </a:r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endParaRPr lang="en-US" altLang="ko-KR" sz="4000" b="1" dirty="0">
              <a:solidFill>
                <a:srgbClr val="FF0000"/>
              </a:solidFill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  <a:p>
            <a:pPr algn="ctr"/>
            <a:r>
              <a:rPr lang="ko-KR" altLang="en-US" sz="4000" b="1" dirty="0">
                <a:latin typeface="타이포_소곤소곤 M" panose="02020503020101020101" pitchFamily="18" charset="-127"/>
                <a:ea typeface="타이포_소곤소곤 M" panose="02020503020101020101" pitchFamily="18" charset="-127"/>
              </a:rPr>
              <a:t>초등부</a:t>
            </a:r>
            <a:endParaRPr lang="en-US" altLang="ko-KR" sz="4000" b="1" dirty="0">
              <a:latin typeface="타이포_소곤소곤 M" panose="02020503020101020101" pitchFamily="18" charset="-127"/>
              <a:ea typeface="타이포_소곤소곤 M" panose="020205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xmlns="" id="{3DC3159F-B08C-40BF-8DAD-492ED240B22D}"/>
              </a:ext>
            </a:extLst>
          </p:cNvPr>
          <p:cNvSpPr/>
          <p:nvPr/>
        </p:nvSpPr>
        <p:spPr>
          <a:xfrm>
            <a:off x="10656168" y="6108924"/>
            <a:ext cx="1535832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2" name="타원 1">
            <a:extLst>
              <a:ext uri="{FF2B5EF4-FFF2-40B4-BE49-F238E27FC236}">
                <a16:creationId xmlns:a16="http://schemas.microsoft.com/office/drawing/2014/main" xmlns="" id="{1D549BC5-55F7-4640-9D7F-ED52D7C20B94}"/>
              </a:ext>
            </a:extLst>
          </p:cNvPr>
          <p:cNvSpPr/>
          <p:nvPr/>
        </p:nvSpPr>
        <p:spPr>
          <a:xfrm>
            <a:off x="8381823" y="795628"/>
            <a:ext cx="2664296" cy="2376264"/>
          </a:xfrm>
          <a:prstGeom prst="ellipse">
            <a:avLst/>
          </a:prstGeom>
          <a:solidFill>
            <a:srgbClr val="99E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E644366-9A3B-4ECC-A5E8-625A37F3438B}"/>
              </a:ext>
            </a:extLst>
          </p:cNvPr>
          <p:cNvSpPr txBox="1"/>
          <p:nvPr/>
        </p:nvSpPr>
        <p:spPr>
          <a:xfrm>
            <a:off x="8285628" y="1052739"/>
            <a:ext cx="3079600" cy="1862028"/>
          </a:xfrm>
          <a:prstGeom prst="rect">
            <a:avLst/>
          </a:prstGeom>
          <a:noFill/>
        </p:spPr>
        <p:txBody>
          <a:bodyPr wrap="none" lIns="91396" tIns="45710" rIns="91396" bIns="45710" rtlCol="0">
            <a:spAutoFit/>
          </a:bodyPr>
          <a:lstStyle/>
          <a:p>
            <a:r>
              <a:rPr lang="ko-KR" altLang="en-US" sz="11500" b="1" dirty="0" err="1">
                <a:solidFill>
                  <a:srgbClr val="FFFF00"/>
                </a:solidFill>
                <a:latin typeface="08서울한강체 M" panose="02020603020101020101" pitchFamily="18" charset="-127"/>
                <a:ea typeface="08서울한강체 M" panose="02020603020101020101" pitchFamily="18" charset="-127"/>
              </a:rPr>
              <a:t>샬롬</a:t>
            </a:r>
            <a:endParaRPr lang="ko-KR" altLang="en-US" sz="11500" b="1" dirty="0">
              <a:solidFill>
                <a:srgbClr val="FFFF00"/>
              </a:solidFill>
              <a:latin typeface="08서울한강체 M" panose="02020603020101020101" pitchFamily="18" charset="-127"/>
              <a:ea typeface="08서울한강체 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08459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  자동 생성된 설명"/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9670" b="6060"/>
          <a:stretch>
            <a:fillRect/>
          </a:stretch>
        </p:blipFill>
        <p:spPr>
          <a:xfrm>
            <a:off x="20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100" b="1">
                <a:solidFill>
                  <a:prstClr val="white"/>
                </a:solidFill>
                <a:latin typeface="HY중고딕"/>
                <a:ea typeface="HY중고딕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김서연 어린이</a:t>
            </a:r>
          </a:p>
        </p:txBody>
      </p:sp>
    </p:spTree>
    <p:extLst>
      <p:ext uri="{BB962C8B-B14F-4D97-AF65-F5344CB8AC3E}">
        <p14:creationId xmlns:p14="http://schemas.microsoft.com/office/powerpoint/2010/main" val="2977625897"/>
      </p:ext>
    </p:extLst>
  </p:cSld>
  <p:clrMapOvr>
    <a:masterClrMapping/>
  </p:clrMapOvr>
  <p:transition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2492191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4294967295"/>
          </p:nvPr>
        </p:nvSpPr>
        <p:spPr>
          <a:xfrm>
            <a:off x="767408" y="1340770"/>
            <a:ext cx="10972800" cy="4525963"/>
          </a:xfrm>
        </p:spPr>
        <p:txBody>
          <a:bodyPr>
            <a:normAutofit/>
          </a:bodyPr>
          <a:lstStyle/>
          <a:p>
            <a:pPr marL="0" lvl="0" indent="0" algn="ctr">
              <a:buNone/>
              <a:defRPr/>
            </a:pPr>
            <a:endParaRPr lang="ko-KR" altLang="en-US" sz="5400" b="1">
              <a:latin typeface="HY각헤드라인M"/>
              <a:ea typeface="HY각헤드라인M"/>
            </a:endParaRPr>
          </a:p>
        </p:txBody>
      </p:sp>
      <p:pic>
        <p:nvPicPr>
          <p:cNvPr id="2050" name="Picture 2"/>
          <p:cNvPicPr>
            <a:picLocks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440880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47528" y="260648"/>
            <a:ext cx="8229600" cy="970368"/>
          </a:xfrm>
          <a:prstGeom prst="rect">
            <a:avLst/>
          </a:prstGeom>
        </p:spPr>
        <p:txBody>
          <a:bodyPr vert="horz" lIns="91346" tIns="45682" rIns="91346" bIns="45682" anchor="b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marL="0" lv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en-US" altLang="ko-KR" sz="4000">
                <a:latin typeface="HY헤드라인M"/>
                <a:ea typeface="HY헤드라인M"/>
              </a:rPr>
              <a:t>2024</a:t>
            </a:r>
            <a:r>
              <a:rPr lang="ko-KR" altLang="en-US" sz="4000">
                <a:latin typeface="HY헤드라인M"/>
                <a:ea typeface="HY헤드라인M"/>
              </a:rPr>
              <a:t>년  </a:t>
            </a:r>
            <a:r>
              <a:rPr lang="en-US" altLang="ko-KR" sz="4000">
                <a:latin typeface="HY헤드라인M"/>
                <a:ea typeface="HY헤드라인M"/>
              </a:rPr>
              <a:t>4</a:t>
            </a:r>
            <a:r>
              <a:rPr lang="ko-KR" altLang="en-US" sz="4000">
                <a:latin typeface="HY헤드라인M"/>
                <a:ea typeface="HY헤드라인M"/>
              </a:rPr>
              <a:t>월 </a:t>
            </a:r>
            <a:r>
              <a:rPr lang="en-US" altLang="ko-KR" sz="4000">
                <a:latin typeface="HY헤드라인M"/>
                <a:ea typeface="HY헤드라인M"/>
              </a:rPr>
              <a:t>13</a:t>
            </a:r>
            <a:r>
              <a:rPr lang="ko-KR" altLang="en-US" sz="4000">
                <a:latin typeface="HY헤드라인M"/>
                <a:ea typeface="HY헤드라인M"/>
              </a:rPr>
              <a:t>일    어린이 예배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428627" y="2718076"/>
            <a:ext cx="11496600" cy="216630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346" tIns="45682" rIns="91346" bIns="45682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오늘은 부활절 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800" b="1">
                <a:ln w="12700">
                  <a:solidFill>
                    <a:srgbClr val="005466">
                      <a:satMod val="155000"/>
                    </a:srgbClr>
                  </a:solidFill>
                  <a:prstDash val="solid"/>
                </a:ln>
                <a:solidFill>
                  <a:srgbClr val="005466">
                    <a:lumMod val="50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HY헤드라인M"/>
                <a:ea typeface="HY헤드라인M"/>
              </a:rPr>
              <a:t>세번째 주일입니다</a:t>
            </a:r>
          </a:p>
        </p:txBody>
      </p:sp>
    </p:spTree>
    <p:extLst>
      <p:ext uri="{BB962C8B-B14F-4D97-AF65-F5344CB8AC3E}">
        <p14:creationId xmlns:p14="http://schemas.microsoft.com/office/powerpoint/2010/main" val="2835289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20CE72E1-3BC6-426C-9815-EBAFFE2B32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전능하사 천지를 만드신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 아버지를 내가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 외아들 우리 주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예수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그리스도를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믿사오니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42093654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014B1E65-18CE-47F0-8399-F988C31541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이는 성령으로 잉태하사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동정녀 마리아에게 나시고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본디오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빌라도에게 고난을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십자가에 못박혀 죽으시고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장사한 지 사흘 만에 죽은 자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가운데서 다시 살아나시며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</p:txBody>
      </p:sp>
    </p:spTree>
    <p:extLst>
      <p:ext uri="{BB962C8B-B14F-4D97-AF65-F5344CB8AC3E}">
        <p14:creationId xmlns:p14="http://schemas.microsoft.com/office/powerpoint/2010/main" val="2309492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AF710C08-C744-4BB5-AC90-B257A75F57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오르사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전능하신 하나님 우편에 앉아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계시다가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저리로서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산 자와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죽은 자를 심판하러 오시리라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52461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이(가) 표시된 사진&#10;&#10;자동 생성된 설명">
            <a:extLst>
              <a:ext uri="{FF2B5EF4-FFF2-40B4-BE49-F238E27FC236}">
                <a16:creationId xmlns:a16="http://schemas.microsoft.com/office/drawing/2014/main" xmlns="" id="{C8DE2048-0723-4EA9-97A8-007E03779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200C9C-CCC5-434B-A512-BBA9A28FFBB0}"/>
              </a:ext>
            </a:extLst>
          </p:cNvPr>
          <p:cNvSpPr txBox="1"/>
          <p:nvPr/>
        </p:nvSpPr>
        <p:spPr>
          <a:xfrm>
            <a:off x="0" y="83671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사도신경</a:t>
            </a:r>
            <a:endParaRPr lang="en-US" altLang="ko-KR" sz="4700" b="1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1991545" y="1945434"/>
            <a:ext cx="8208912" cy="378782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Autofit/>
          </a:bodyPr>
          <a:lstStyle/>
          <a:p>
            <a:pPr algn="ctr" defTabSz="913890">
              <a:defRPr/>
            </a:pP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성령을 </a:t>
            </a:r>
            <a:r>
              <a:rPr lang="ko-KR" altLang="en-US" sz="4000" dirty="0" err="1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믿사오며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거룩한 공회와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성도가 서로 교통하는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죄를 사하여 주시는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몸이 다시 사는 것과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사는 것을 믿사옵나이다</a:t>
            </a:r>
            <a:r>
              <a:rPr lang="en-US" altLang="ko-KR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rgbClr val="F79646">
                    <a:lumMod val="50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endParaRPr lang="en-US" altLang="ko-KR" sz="4000" dirty="0">
              <a:solidFill>
                <a:srgbClr val="F79646">
                  <a:lumMod val="50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9440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3786C7E7-C834-41EC-BE33-EB9484CDBA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20" y="-4713"/>
            <a:ext cx="12191980" cy="68579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406" tIns="45710" rIns="9140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대표기도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79576" y="5006774"/>
            <a:ext cx="7848872" cy="1287336"/>
          </a:xfrm>
          <a:prstGeom prst="rect">
            <a:avLst/>
          </a:prstGeom>
          <a:noFill/>
        </p:spPr>
        <p:txBody>
          <a:bodyPr wrap="square" lIns="91406" tIns="45710" rIns="91406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김서연 어린이</a:t>
            </a:r>
          </a:p>
        </p:txBody>
      </p:sp>
    </p:spTree>
    <p:extLst>
      <p:ext uri="{BB962C8B-B14F-4D97-AF65-F5344CB8AC3E}">
        <p14:creationId xmlns:p14="http://schemas.microsoft.com/office/powerpoint/2010/main" val="1459727424"/>
      </p:ext>
    </p:extLst>
  </p:cSld>
  <p:clrMapOvr>
    <a:masterClrMapping/>
  </p:clrMapOvr>
  <p:transition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8B7AB977-8463-4771-AF04-52646DBB36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76" y="0"/>
            <a:ext cx="12212276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71564" y="1874371"/>
            <a:ext cx="7848872" cy="3105289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성경봉독</a:t>
            </a:r>
          </a:p>
          <a:p>
            <a:pPr lvl="0" algn="ctr">
              <a:defRPr/>
            </a:pPr>
            <a:endParaRPr lang="ko-KR" altLang="en-US" sz="6600" b="1">
              <a:solidFill>
                <a:prstClr val="black"/>
              </a:solidFill>
              <a:latin typeface="HY중고딕"/>
              <a:ea typeface="HY중고딕"/>
            </a:endParaRPr>
          </a:p>
          <a:p>
            <a:pPr lvl="0" algn="ctr">
              <a:defRPr/>
            </a:pPr>
            <a:r>
              <a:rPr lang="ko-KR" altLang="en-US" sz="5700" b="1">
                <a:solidFill>
                  <a:prstClr val="black"/>
                </a:solidFill>
                <a:latin typeface="HY중고딕"/>
                <a:ea typeface="HY중고딕"/>
              </a:rPr>
              <a:t>사무엘하  </a:t>
            </a:r>
            <a:r>
              <a:rPr lang="en-US" altLang="ko-KR" sz="5700" b="1">
                <a:solidFill>
                  <a:prstClr val="black"/>
                </a:solidFill>
                <a:latin typeface="HY중고딕"/>
                <a:ea typeface="HY중고딕"/>
              </a:rPr>
              <a:t>5</a:t>
            </a:r>
            <a:r>
              <a:rPr lang="ko-KR" altLang="en-US" sz="5700" b="1">
                <a:solidFill>
                  <a:prstClr val="black"/>
                </a:solidFill>
                <a:latin typeface="HY중고딕"/>
                <a:ea typeface="HY중고딕"/>
              </a:rPr>
              <a:t>장 </a:t>
            </a:r>
            <a:r>
              <a:rPr lang="en-US" altLang="ko-KR" sz="5700" b="1">
                <a:solidFill>
                  <a:prstClr val="black"/>
                </a:solidFill>
                <a:latin typeface="HY중고딕"/>
                <a:ea typeface="HY중고딕"/>
              </a:rPr>
              <a:t>3</a:t>
            </a:r>
            <a:r>
              <a:rPr lang="ko-KR" altLang="en-US" sz="5700" b="1">
                <a:solidFill>
                  <a:prstClr val="black"/>
                </a:solidFill>
                <a:latin typeface="HY중고딕"/>
                <a:ea typeface="HY중고딕"/>
              </a:rPr>
              <a:t>절 </a:t>
            </a:r>
            <a:r>
              <a:rPr lang="ko-KR" altLang="en-US" sz="6600" b="1">
                <a:solidFill>
                  <a:prstClr val="black"/>
                </a:solidFill>
                <a:latin typeface="HY중고딕"/>
                <a:ea typeface="HY중고딕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531638"/>
      </p:ext>
    </p:extLst>
  </p:cSld>
  <p:clrMapOvr>
    <a:masterClrMapping/>
  </p:clrMapOvr>
  <p:transition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ooming white daisy flower mobile phone wallpaper vector 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343472" y="0"/>
            <a:ext cx="9073008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50138" y="692699"/>
            <a:ext cx="7104789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8800">
                <a:solidFill>
                  <a:prstClr val="black"/>
                </a:solidFill>
                <a:latin typeface="HY엽서M"/>
                <a:ea typeface="HY엽서M"/>
              </a:rPr>
              <a:t>찬양해요</a:t>
            </a:r>
            <a:r>
              <a:rPr kumimoji="0" lang="en-US" altLang="ko-KR" sz="8800">
                <a:solidFill>
                  <a:prstClr val="black"/>
                </a:solidFill>
                <a:latin typeface="HY엽서M"/>
                <a:ea typeface="HY엽서M"/>
              </a:rPr>
              <a:t>~</a:t>
            </a:r>
            <a:endParaRPr kumimoji="0" lang="ko-KR" altLang="en-US" sz="8800">
              <a:solidFill>
                <a:prstClr val="black"/>
              </a:solidFill>
              <a:latin typeface="HY엽서M"/>
              <a:ea typeface="HY엽서M"/>
            </a:endParaRPr>
          </a:p>
        </p:txBody>
      </p:sp>
    </p:spTree>
    <p:extLst>
      <p:ext uri="{BB962C8B-B14F-4D97-AF65-F5344CB8AC3E}">
        <p14:creationId xmlns:p14="http://schemas.microsoft.com/office/powerpoint/2010/main" val="36662644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9697D8BE-7B8B-4BDD-8D19-1FDE574D3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33" y="156307"/>
            <a:ext cx="12192000" cy="6858000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1524001" y="1859495"/>
            <a:ext cx="8676456" cy="933500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r>
              <a:rPr lang="en-US" altLang="ko-KR" sz="5500" b="1" dirty="0">
                <a:solidFill>
                  <a:prstClr val="black"/>
                </a:solidFill>
              </a:rPr>
              <a:t> </a:t>
            </a:r>
            <a:endParaRPr lang="ko-KR" altLang="en-US" sz="5500" dirty="0">
              <a:solidFill>
                <a:prstClr val="black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1524000" y="1410383"/>
            <a:ext cx="9144000" cy="1369513"/>
          </a:xfrm>
          <a:prstGeom prst="rect">
            <a:avLst/>
          </a:prstGeom>
        </p:spPr>
        <p:txBody>
          <a:bodyPr wrap="square" lIns="91318" tIns="45674" rIns="91318" bIns="45674">
            <a:spAutoFit/>
          </a:bodyPr>
          <a:lstStyle/>
          <a:p>
            <a:endParaRPr lang="ko-KR" altLang="en-US" sz="6500" dirty="0">
              <a:solidFill>
                <a:prstClr val="black"/>
              </a:solidFill>
            </a:endParaRPr>
          </a:p>
          <a:p>
            <a:endParaRPr lang="ko-KR" altLang="en-US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3077" y="599264"/>
            <a:ext cx="10825844" cy="951396"/>
          </a:xfrm>
          <a:prstGeom prst="rect">
            <a:avLst/>
          </a:prstGeom>
          <a:noFill/>
        </p:spPr>
        <p:txBody>
          <a:bodyPr vert="horz" wrap="square" lIns="91395" tIns="45710" rIns="91395" bIns="45710" anchor="t">
            <a:spAutoFit/>
          </a:bodyPr>
          <a:lstStyle/>
          <a:p>
            <a:pPr lvl="0">
              <a:defRPr/>
            </a:pPr>
            <a:r>
              <a:rPr lang="ko-KR" altLang="en-US" sz="5500" b="1">
                <a:solidFill>
                  <a:srgbClr val="000000"/>
                </a:solidFill>
              </a:rPr>
              <a:t> </a:t>
            </a:r>
            <a:r>
              <a:rPr lang="ko-KR" altLang="en-US" sz="5700" b="1">
                <a:solidFill>
                  <a:srgbClr val="000000"/>
                </a:solidFill>
              </a:rPr>
              <a:t>성경봉독</a:t>
            </a:r>
            <a:r>
              <a:rPr lang="en-US" altLang="ko-KR" sz="5700" b="1">
                <a:solidFill>
                  <a:srgbClr val="000000"/>
                </a:solidFill>
              </a:rPr>
              <a:t>-</a:t>
            </a:r>
            <a:r>
              <a:rPr lang="ko-KR" altLang="en-US" sz="5700" b="1">
                <a:solidFill>
                  <a:srgbClr val="000000"/>
                </a:solidFill>
              </a:rPr>
              <a:t> 사무엘하 </a:t>
            </a:r>
            <a:r>
              <a:rPr lang="en-US" altLang="ko-KR" sz="5700" b="1">
                <a:solidFill>
                  <a:srgbClr val="000000"/>
                </a:solidFill>
              </a:rPr>
              <a:t>5</a:t>
            </a:r>
            <a:r>
              <a:rPr lang="ko-KR" altLang="en-US" sz="5700" b="1">
                <a:solidFill>
                  <a:srgbClr val="000000"/>
                </a:solidFill>
              </a:rPr>
              <a:t>장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862599" y="1888443"/>
            <a:ext cx="11113783" cy="3881801"/>
          </a:xfrm>
          <a:prstGeom prst="rect">
            <a:avLst/>
          </a:prstGeom>
        </p:spPr>
        <p:txBody>
          <a:bodyPr vert="horz" wrap="square" lIns="91440" tIns="45720" rIns="91440" bIns="45720" anchor="t">
            <a:spAutoFit/>
          </a:bodyPr>
          <a:lstStyle/>
          <a:p>
            <a:pPr lvl="0">
              <a:defRPr/>
            </a:pPr>
            <a:r>
              <a:rPr lang="en-US" altLang="ko-KR" sz="4900" b="1">
                <a:solidFill>
                  <a:schemeClr val="tx1"/>
                </a:solidFill>
              </a:rPr>
              <a:t>3</a:t>
            </a:r>
            <a:r>
              <a:rPr lang="ko-KR" altLang="en-US" sz="4900" b="1">
                <a:solidFill>
                  <a:schemeClr val="tx1"/>
                </a:solidFill>
              </a:rPr>
              <a:t> 이에 이스라엘 모든 장로가 헤브론에 이르러 왕에게 나아오매 다윗 왕이 헤브론에서 여호와 앞에 그들과 언약을 맺으매 그들이 다윗에게 기름을 </a:t>
            </a:r>
          </a:p>
          <a:p>
            <a:pPr lvl="0">
              <a:defRPr/>
            </a:pPr>
            <a:r>
              <a:rPr lang="ko-KR" altLang="en-US" sz="4900" b="1">
                <a:solidFill>
                  <a:schemeClr val="tx1"/>
                </a:solidFill>
              </a:rPr>
              <a:t>부</a:t>
            </a:r>
            <a:r>
              <a:rPr lang="ko-KR" altLang="en-US" sz="5300" b="1">
                <a:solidFill>
                  <a:schemeClr val="tx1"/>
                </a:solidFill>
              </a:rPr>
              <a:t>어 이스라엘 왕으로 삼으니라</a:t>
            </a:r>
          </a:p>
        </p:txBody>
      </p:sp>
    </p:spTree>
    <p:extLst>
      <p:ext uri="{BB962C8B-B14F-4D97-AF65-F5344CB8AC3E}">
        <p14:creationId xmlns:p14="http://schemas.microsoft.com/office/powerpoint/2010/main" val="16423554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-54244" y="-82725"/>
            <a:ext cx="12192000" cy="7389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71563" y="969599"/>
            <a:ext cx="7848873" cy="4914936"/>
          </a:xfrm>
          <a:prstGeom prst="rect">
            <a:avLst/>
          </a:prstGeom>
          <a:noFill/>
          <a:ln>
            <a:noFill/>
          </a:ln>
        </p:spPr>
        <p:txBody>
          <a:bodyPr vert="horz" wrap="square" lIns="91395" tIns="45710" rIns="91395" bIns="45710" anchor="t">
            <a:spAutoFit/>
          </a:bodyPr>
          <a:lstStyle/>
          <a:p>
            <a:pPr lvl="0" algn="ctr">
              <a:buNone/>
              <a:defRPr/>
            </a:pPr>
            <a:endParaRPr lang="ko-KR" altLang="en-US" sz="52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200" b="1">
                <a:solidFill>
                  <a:prstClr val="black"/>
                </a:solidFill>
                <a:latin typeface="HY그래픽M"/>
                <a:ea typeface="HY그래픽M"/>
              </a:rPr>
              <a:t>설교</a:t>
            </a:r>
          </a:p>
          <a:p>
            <a:pPr lvl="0" algn="ctr">
              <a:buNone/>
              <a:defRPr/>
            </a:pPr>
            <a:endParaRPr lang="ko-KR" altLang="en-US" sz="5700" b="1">
              <a:solidFill>
                <a:prstClr val="black"/>
              </a:solidFill>
              <a:latin typeface="HY그래픽M"/>
              <a:ea typeface="HY그래픽M"/>
            </a:endParaRPr>
          </a:p>
          <a:p>
            <a:pPr lvl="0" algn="ctr">
              <a:buNone/>
              <a:defRPr/>
            </a:pPr>
            <a:r>
              <a:rPr lang="ko-KR" altLang="en-US" sz="5300" b="1">
                <a:solidFill>
                  <a:srgbClr val="203A7B"/>
                </a:solidFill>
                <a:latin typeface="HY그래픽M"/>
                <a:ea typeface="HY그래픽M"/>
              </a:rPr>
              <a:t>왕이 된 다윗</a:t>
            </a:r>
            <a:r>
              <a:rPr lang="en-US" altLang="ko-KR" sz="5300" b="1">
                <a:solidFill>
                  <a:srgbClr val="203A7B"/>
                </a:solidFill>
                <a:latin typeface="HY그래픽M"/>
                <a:ea typeface="HY그래픽M"/>
              </a:rPr>
              <a:t>!</a:t>
            </a:r>
          </a:p>
          <a:p>
            <a:pPr lvl="0" algn="ctr">
              <a:buNone/>
              <a:defRPr/>
            </a:pPr>
            <a:endParaRPr lang="ko-KR" altLang="en-US" sz="5300" b="1">
              <a:solidFill>
                <a:srgbClr val="FF0000"/>
              </a:solidFill>
              <a:latin typeface="HY그래픽M"/>
              <a:ea typeface="HY그래픽M"/>
            </a:endParaRPr>
          </a:p>
          <a:p>
            <a:pPr lvl="0" algn="ctr">
              <a:defRPr/>
            </a:pPr>
            <a:r>
              <a:rPr lang="ko-KR" altLang="en-US" sz="5000" b="1">
                <a:solidFill>
                  <a:srgbClr val="000000"/>
                </a:solidFill>
                <a:latin typeface="HY그래픽M"/>
                <a:ea typeface="HY그래픽M"/>
              </a:rPr>
              <a:t>지하람 목사님</a:t>
            </a:r>
          </a:p>
        </p:txBody>
      </p:sp>
    </p:spTree>
    <p:extLst>
      <p:ext uri="{BB962C8B-B14F-4D97-AF65-F5344CB8AC3E}">
        <p14:creationId xmlns:p14="http://schemas.microsoft.com/office/powerpoint/2010/main" val="708135714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6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691" y="710294"/>
            <a:ext cx="10776857" cy="3785652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헌금 찬양</a:t>
            </a:r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~</a:t>
            </a:r>
          </a:p>
          <a:p>
            <a:pPr algn="ctr"/>
            <a:endParaRPr lang="en-US" altLang="ko-KR" sz="8000" dirty="0">
              <a:solidFill>
                <a:prstClr val="black"/>
              </a:solidFill>
              <a:latin typeface="HY엽서M" pitchFamily="18" charset="-127"/>
              <a:ea typeface="HY엽서M" pitchFamily="18" charset="-127"/>
            </a:endParaRPr>
          </a:p>
          <a:p>
            <a:pPr algn="ctr"/>
            <a:r>
              <a:rPr lang="en-US" altLang="ko-KR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</a:t>
            </a:r>
            <a:r>
              <a:rPr lang="ko-KR" altLang="en-US" sz="8000" dirty="0" err="1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하이어</a:t>
            </a:r>
            <a:r>
              <a:rPr lang="ko-KR" altLang="en-US" sz="8000" dirty="0">
                <a:solidFill>
                  <a:prstClr val="black"/>
                </a:solidFill>
                <a:latin typeface="HY엽서M" pitchFamily="18" charset="-127"/>
                <a:ea typeface="HY엽서M" pitchFamily="18" charset="-127"/>
              </a:rPr>
              <a:t> 성가대</a:t>
            </a:r>
          </a:p>
        </p:txBody>
      </p:sp>
    </p:spTree>
    <p:extLst>
      <p:ext uri="{BB962C8B-B14F-4D97-AF65-F5344CB8AC3E}">
        <p14:creationId xmlns:p14="http://schemas.microsoft.com/office/powerpoint/2010/main" val="276189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람, 남자, 착용, 안경이(가) 표시된 사진&#10;&#10;자동 생성된 설명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F2DB02C6-15AD-485E-9781-9B9FB0DD53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9" b="6062"/>
          <a:stretch/>
        </p:blipFill>
        <p:spPr>
          <a:xfrm>
            <a:off x="3" y="28"/>
            <a:ext cx="12191980" cy="68579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:dsp="http://schemas.microsoft.com/office/drawing/2008/diagram" xmlns:dgm="http://schemas.openxmlformats.org/drawingml/2006/diagram" xmlns:c="http://schemas.openxmlformats.org/drawingml/2006/chart" xmlns="" id="{E8514627-3E8F-461F-9DC5-45D200C058B2}"/>
              </a:ext>
            </a:extLst>
          </p:cNvPr>
          <p:cNvSpPr txBox="1"/>
          <p:nvPr/>
        </p:nvSpPr>
        <p:spPr>
          <a:xfrm>
            <a:off x="2189312" y="689207"/>
            <a:ext cx="7848872" cy="1184924"/>
          </a:xfrm>
          <a:prstGeom prst="rect">
            <a:avLst/>
          </a:prstGeom>
          <a:noFill/>
        </p:spPr>
        <p:txBody>
          <a:bodyPr wrap="square" lIns="91396" tIns="45710" rIns="91396" bIns="45710" rtlCol="0">
            <a:spAutoFit/>
          </a:bodyPr>
          <a:lstStyle/>
          <a:p>
            <a:pPr algn="ctr"/>
            <a:r>
              <a:rPr lang="ko-KR" altLang="en-US" sz="7100" b="1" dirty="0">
                <a:solidFill>
                  <a:prstClr val="white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헌금기도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39616" y="5006783"/>
            <a:ext cx="7848872" cy="1287327"/>
          </a:xfrm>
          <a:prstGeom prst="rect">
            <a:avLst/>
          </a:prstGeom>
          <a:noFill/>
        </p:spPr>
        <p:txBody>
          <a:bodyPr wrap="square" lIns="91395" tIns="45710" rIns="91395" bIns="45710">
            <a:spAutoFit/>
          </a:bodyPr>
          <a:lstStyle/>
          <a:p>
            <a:pPr lvl="0" algn="ctr">
              <a:defRPr/>
            </a:pPr>
            <a:r>
              <a:rPr lang="ko-KR" altLang="en-US" sz="7900" b="1">
                <a:solidFill>
                  <a:prstClr val="white"/>
                </a:solidFill>
                <a:latin typeface="HY중고딕"/>
                <a:ea typeface="HY중고딕"/>
              </a:rPr>
              <a:t>이라임 어린이</a:t>
            </a:r>
          </a:p>
        </p:txBody>
      </p:sp>
    </p:spTree>
    <p:extLst>
      <p:ext uri="{BB962C8B-B14F-4D97-AF65-F5344CB8AC3E}">
        <p14:creationId xmlns:p14="http://schemas.microsoft.com/office/powerpoint/2010/main" val="59018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>
            <a:picLocks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9000"/>
                    </a14:imgEffect>
                    <a14:imgEffect>
                      <a14:brightnessContrast bright="4000" contrast="-28000"/>
                    </a14:imgEffect>
                  </a14:imgLayer>
                </a14:imgProps>
              </a:ext>
            </a:extLst>
          </a:blip>
          <a:srcRect l="11484" t="42427" r="54183" b="11189"/>
          <a:stretch/>
        </p:blipFill>
        <p:spPr>
          <a:xfrm>
            <a:off x="1524005" y="0"/>
            <a:ext cx="9144000" cy="68580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xmlns="" id="{2503916C-71CC-48CC-803E-428326D589EF}"/>
              </a:ext>
            </a:extLst>
          </p:cNvPr>
          <p:cNvSpPr/>
          <p:nvPr/>
        </p:nvSpPr>
        <p:spPr>
          <a:xfrm>
            <a:off x="-2364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xmlns="" id="{4E0C5DDF-9760-4958-B3E7-7CC7D6BF547B}"/>
              </a:ext>
            </a:extLst>
          </p:cNvPr>
          <p:cNvSpPr/>
          <p:nvPr/>
        </p:nvSpPr>
        <p:spPr>
          <a:xfrm>
            <a:off x="10681679" y="0"/>
            <a:ext cx="1526367" cy="68580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91396" tIns="45710" rIns="91396" bIns="45710"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396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12192000" cy="6624717"/>
          </a:xfrm>
          <a:prstGeom prst="rect">
            <a:avLst/>
          </a:prstGeom>
          <a:solidFill>
            <a:srgbClr val="66CCFF"/>
          </a:soli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1127448" y="224137"/>
            <a:ext cx="9144000" cy="836615"/>
          </a:xfrm>
        </p:spPr>
        <p:txBody>
          <a:bodyPr vert="horz" lIns="808906" tIns="45674" rIns="91318" bIns="45674" rtlCol="0" anchor="ctr">
            <a:normAutofit/>
          </a:bodyPr>
          <a:lstStyle/>
          <a:p>
            <a:pPr eaLnBrk="1" hangingPunct="1">
              <a:defRPr/>
            </a:pPr>
            <a:r>
              <a:rPr lang="ko-KR" altLang="en-US" sz="4700" u="sng" dirty="0">
                <a:latin typeface="HY목각파임B" pitchFamily="18" charset="-127"/>
                <a:ea typeface="HY목각파임B" pitchFamily="18" charset="-127"/>
              </a:rPr>
              <a:t>광  고</a:t>
            </a:r>
          </a:p>
        </p:txBody>
      </p:sp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4293096"/>
            <a:ext cx="12192000" cy="2564904"/>
          </a:xfrm>
          <a:prstGeom prst="rect">
            <a:avLst/>
          </a:prstGeom>
          <a:gradFill rotWithShape="1">
            <a:gsLst>
              <a:gs pos="0">
                <a:srgbClr val="66CCFF"/>
              </a:gs>
              <a:gs pos="100000">
                <a:srgbClr val="DDDDDD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ctr"/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30104" y="1197180"/>
            <a:ext cx="11233248" cy="503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14350" indent="-514350">
              <a:lnSpc>
                <a:spcPct val="140000"/>
              </a:lnSpc>
              <a:buFontTx/>
              <a:buAutoNum type="arabicPeriod"/>
              <a:tabLst>
                <a:tab pos="10048875" algn="l"/>
              </a:tabLst>
            </a:pPr>
            <a:r>
              <a:rPr lang="ko-KR" altLang="en-US" sz="3200" b="1" dirty="0" smtClean="0">
                <a:solidFill>
                  <a:prstClr val="black"/>
                </a:solidFill>
              </a:rPr>
              <a:t>주님의 축복과 은혜가 우리 모두에게 가득하기를 기도합니다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</a:t>
            </a:r>
          </a:p>
          <a:p>
            <a:pPr marL="514350" indent="-514350">
              <a:lnSpc>
                <a:spcPct val="140000"/>
              </a:lnSpc>
              <a:buFontTx/>
              <a:buAutoNum type="arabicPeriod"/>
              <a:tabLst>
                <a:tab pos="10048875" algn="l"/>
              </a:tabLst>
            </a:pPr>
            <a:r>
              <a:rPr lang="ko-KR" altLang="en-US" sz="3200" b="1" dirty="0" smtClean="0">
                <a:solidFill>
                  <a:prstClr val="black"/>
                </a:solidFill>
              </a:rPr>
              <a:t>열심히 </a:t>
            </a:r>
            <a:r>
              <a:rPr lang="ko-KR" altLang="en-US" sz="3200" b="1" dirty="0">
                <a:solidFill>
                  <a:prstClr val="black"/>
                </a:solidFill>
              </a:rPr>
              <a:t>전도하는 현대교회 어린이가 되기를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소망합니다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>
              <a:lnSpc>
                <a:spcPct val="140000"/>
              </a:lnSpc>
            </a:pPr>
            <a:r>
              <a:rPr lang="en-US" altLang="ko-KR" sz="3200" b="1" dirty="0">
                <a:solidFill>
                  <a:prstClr val="black"/>
                </a:solidFill>
              </a:rPr>
              <a:t>    (</a:t>
            </a:r>
            <a:r>
              <a:rPr lang="ko-KR" altLang="en-US" sz="3200" b="1" dirty="0">
                <a:solidFill>
                  <a:prstClr val="black"/>
                </a:solidFill>
              </a:rPr>
              <a:t>성경말씀 </a:t>
            </a:r>
            <a:r>
              <a:rPr lang="en-US" altLang="ko-KR" sz="3200" b="1" dirty="0">
                <a:solidFill>
                  <a:prstClr val="black"/>
                </a:solidFill>
              </a:rPr>
              <a:t>: </a:t>
            </a:r>
            <a:r>
              <a:rPr lang="ko-KR" altLang="en-US" sz="3200" b="1" dirty="0" err="1">
                <a:solidFill>
                  <a:prstClr val="black"/>
                </a:solidFill>
              </a:rPr>
              <a:t>디모데후서</a:t>
            </a:r>
            <a:r>
              <a:rPr lang="ko-KR" altLang="en-US" sz="3200" b="1" dirty="0">
                <a:solidFill>
                  <a:prstClr val="black"/>
                </a:solidFill>
              </a:rPr>
              <a:t> </a:t>
            </a:r>
            <a:r>
              <a:rPr lang="en-US" altLang="ko-KR" sz="3200" b="1" dirty="0">
                <a:solidFill>
                  <a:prstClr val="black"/>
                </a:solidFill>
              </a:rPr>
              <a:t>4</a:t>
            </a:r>
            <a:r>
              <a:rPr lang="ko-KR" altLang="en-US" sz="3200" b="1" dirty="0">
                <a:solidFill>
                  <a:prstClr val="black"/>
                </a:solidFill>
              </a:rPr>
              <a:t>장 </a:t>
            </a:r>
            <a:r>
              <a:rPr lang="en-US" altLang="ko-KR" sz="3200" b="1" dirty="0">
                <a:solidFill>
                  <a:prstClr val="black"/>
                </a:solidFill>
              </a:rPr>
              <a:t>2</a:t>
            </a:r>
            <a:r>
              <a:rPr lang="ko-KR" altLang="en-US" sz="3200" b="1" dirty="0">
                <a:solidFill>
                  <a:prstClr val="black"/>
                </a:solidFill>
              </a:rPr>
              <a:t>절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)</a:t>
            </a:r>
            <a:endParaRPr lang="en-US" altLang="ko-KR" sz="3200" b="1" dirty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3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5/11(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토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)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중앙연회 어린이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찬양 및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암송제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신청 바랍니다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4. </a:t>
            </a:r>
            <a:r>
              <a:rPr lang="en-US" altLang="ko-KR" sz="3200" b="1" dirty="0">
                <a:solidFill>
                  <a:prstClr val="black"/>
                </a:solidFill>
              </a:rPr>
              <a:t>4</a:t>
            </a:r>
            <a:r>
              <a:rPr lang="ko-KR" altLang="en-US" sz="3200" b="1" dirty="0">
                <a:solidFill>
                  <a:prstClr val="black"/>
                </a:solidFill>
              </a:rPr>
              <a:t>월 </a:t>
            </a:r>
            <a:r>
              <a:rPr lang="ko-KR" altLang="en-US" sz="3200" b="1" dirty="0" err="1">
                <a:solidFill>
                  <a:prstClr val="black"/>
                </a:solidFill>
              </a:rPr>
              <a:t>토요문화기행</a:t>
            </a:r>
            <a:r>
              <a:rPr lang="en-US" altLang="ko-KR" sz="2400" b="1" dirty="0">
                <a:solidFill>
                  <a:prstClr val="black"/>
                </a:solidFill>
              </a:rPr>
              <a:t>(4/27)</a:t>
            </a:r>
            <a:r>
              <a:rPr lang="en-US" altLang="ko-KR" sz="3200" b="1" dirty="0">
                <a:solidFill>
                  <a:prstClr val="black"/>
                </a:solidFill>
              </a:rPr>
              <a:t>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오늘까지 신청 바랍니다</a:t>
            </a:r>
            <a:r>
              <a:rPr lang="en-US" altLang="ko-KR" sz="2400" b="1" dirty="0" smtClean="0">
                <a:solidFill>
                  <a:prstClr val="black"/>
                </a:solidFill>
              </a:rPr>
              <a:t>(</a:t>
            </a:r>
            <a:r>
              <a:rPr lang="ko-KR" altLang="en-US" sz="2400" b="1" dirty="0">
                <a:solidFill>
                  <a:prstClr val="black"/>
                </a:solidFill>
              </a:rPr>
              <a:t>한양도성</a:t>
            </a:r>
            <a:r>
              <a:rPr lang="en-US" altLang="ko-KR" sz="2400" b="1" dirty="0">
                <a:solidFill>
                  <a:prstClr val="black"/>
                </a:solidFill>
              </a:rPr>
              <a:t>, </a:t>
            </a:r>
            <a:r>
              <a:rPr lang="ko-KR" altLang="en-US" sz="2400" b="1" dirty="0">
                <a:solidFill>
                  <a:prstClr val="black"/>
                </a:solidFill>
              </a:rPr>
              <a:t>창경궁</a:t>
            </a:r>
            <a:r>
              <a:rPr lang="en-US" altLang="ko-KR" sz="2400" b="1" dirty="0">
                <a:solidFill>
                  <a:prstClr val="black"/>
                </a:solidFill>
              </a:rPr>
              <a:t>)</a:t>
            </a: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 smtClean="0">
                <a:solidFill>
                  <a:prstClr val="black"/>
                </a:solidFill>
              </a:rPr>
              <a:t>5.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제주도 역사기행 내일부터 진행됩니다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. (4/15~18) 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dirty="0">
                <a:solidFill>
                  <a:prstClr val="black"/>
                </a:solidFill>
              </a:rPr>
              <a:t>6</a:t>
            </a:r>
            <a:r>
              <a:rPr lang="en-US" altLang="ko-KR" sz="3200" b="1" smtClean="0">
                <a:solidFill>
                  <a:prstClr val="black"/>
                </a:solidFill>
              </a:rPr>
              <a:t>. 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다음주 예배위원은 사회 </a:t>
            </a:r>
            <a:r>
              <a:rPr lang="ko-KR" altLang="en-US" sz="3200" b="1" dirty="0" err="1" smtClean="0">
                <a:solidFill>
                  <a:prstClr val="black"/>
                </a:solidFill>
              </a:rPr>
              <a:t>안지후</a:t>
            </a:r>
            <a:r>
              <a:rPr lang="ko-KR" altLang="en-US" sz="3200" b="1" dirty="0" smtClean="0">
                <a:solidFill>
                  <a:prstClr val="black"/>
                </a:solidFill>
              </a:rPr>
              <a:t> 어린이</a:t>
            </a:r>
            <a:r>
              <a:rPr lang="en-US" altLang="ko-KR" sz="3200" b="1" dirty="0" smtClean="0">
                <a:solidFill>
                  <a:prstClr val="black"/>
                </a:solidFill>
              </a:rPr>
              <a:t>, </a:t>
            </a:r>
            <a:endParaRPr lang="en-US" altLang="ko-KR" sz="3200" b="1" dirty="0" smtClean="0">
              <a:solidFill>
                <a:prstClr val="black"/>
              </a:solidFill>
            </a:endParaRPr>
          </a:p>
          <a:p>
            <a:pPr marL="442913" indent="-442913">
              <a:lnSpc>
                <a:spcPct val="140000"/>
              </a:lnSpc>
              <a:tabLst>
                <a:tab pos="10048875" algn="l"/>
              </a:tabLst>
            </a:pPr>
            <a:r>
              <a:rPr lang="en-US" altLang="ko-KR" sz="3200" b="1" spc="-100" dirty="0" smtClean="0">
                <a:solidFill>
                  <a:prstClr val="black"/>
                </a:solidFill>
              </a:rPr>
              <a:t>  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대표기도 이재호 어린이</a:t>
            </a:r>
            <a:r>
              <a:rPr lang="en-US" altLang="ko-KR" sz="3200" b="1" spc="-100" dirty="0" smtClean="0">
                <a:solidFill>
                  <a:prstClr val="black"/>
                </a:solidFill>
              </a:rPr>
              <a:t>,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헌금기도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김수</a:t>
            </a:r>
            <a:r>
              <a:rPr lang="ko-KR" altLang="en-US" sz="3200" b="1" spc="-100" dirty="0">
                <a:solidFill>
                  <a:prstClr val="black"/>
                </a:solidFill>
              </a:rPr>
              <a:t>연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 </a:t>
            </a:r>
            <a:r>
              <a:rPr lang="ko-KR" altLang="en-US" sz="3200" b="1" spc="-100" dirty="0" smtClean="0">
                <a:solidFill>
                  <a:prstClr val="black"/>
                </a:solidFill>
              </a:rPr>
              <a:t>어린이입니다</a:t>
            </a:r>
            <a:r>
              <a:rPr lang="en-US" altLang="ko-KR" sz="3200" b="1" spc="-100" dirty="0" smtClean="0">
                <a:solidFill>
                  <a:prstClr val="black"/>
                </a:solidFill>
              </a:rPr>
              <a:t>.</a:t>
            </a:r>
            <a:endParaRPr lang="en-US" altLang="ko-KR" sz="3200" b="1" spc="-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174432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-4487" y="0"/>
            <a:ext cx="12192000" cy="6858000"/>
            <a:chOff x="-11213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1213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1389525" y="1174590"/>
            <a:ext cx="9403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중앙 연회 어린이 찬양대회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594127" y="1910277"/>
            <a:ext cx="8804932" cy="111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일시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: 2024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년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5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월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11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일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토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 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오후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시</a:t>
            </a:r>
            <a:endParaRPr lang="en-US" altLang="ko-KR" sz="24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장소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: 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대원교회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(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경기도 성남시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)</a:t>
            </a:r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/>
          </p:nvPr>
        </p:nvGraphicFramePr>
        <p:xfrm>
          <a:off x="1594127" y="3202165"/>
          <a:ext cx="9199376" cy="32221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571"/>
                <a:gridCol w="2469938"/>
                <a:gridCol w="3012141"/>
                <a:gridCol w="1846726"/>
              </a:tblGrid>
              <a:tr h="3902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부 문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참가인원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지정곡</a:t>
                      </a:r>
                      <a:r>
                        <a:rPr lang="en-US" altLang="ko-KR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(1</a:t>
                      </a:r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절</a:t>
                      </a:r>
                      <a:r>
                        <a:rPr lang="en-US" altLang="ko-KR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자유곡</a:t>
                      </a:r>
                      <a:r>
                        <a:rPr lang="en-US" altLang="ko-KR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(1</a:t>
                      </a:r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절</a:t>
                      </a:r>
                      <a:r>
                        <a:rPr lang="en-US" altLang="ko-KR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)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655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독창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1~3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2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  <a:endParaRPr kumimoji="0" lang="en-US" altLang="ko-KR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4~6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학년 </a:t>
                      </a: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: 2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  <a:endParaRPr kumimoji="0" lang="en-US" altLang="ko-KR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269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r>
                        <a:rPr kumimoji="0" lang="en-US" altLang="ko-KR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예수사랑 하심은</a:t>
                      </a:r>
                      <a:r>
                        <a:rPr kumimoji="0" lang="en-US" altLang="ko-KR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324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r>
                        <a:rPr kumimoji="0" lang="en-US" altLang="ko-KR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주의 발자취를 따름이</a:t>
                      </a:r>
                      <a:r>
                        <a:rPr kumimoji="0" lang="en-US" altLang="ko-KR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찬송가 </a:t>
                      </a: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곡</a:t>
                      </a:r>
                      <a:endParaRPr kumimoji="0" lang="en-US" altLang="ko-KR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4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중창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팀</a:t>
                      </a: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(2~12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명</a:t>
                      </a: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144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r>
                        <a:rPr kumimoji="0" lang="en-US" altLang="ko-KR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하나님 감사해요</a:t>
                      </a:r>
                      <a:r>
                        <a:rPr kumimoji="0" lang="en-US" altLang="ko-KR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algn="l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289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장</a:t>
                      </a:r>
                      <a:r>
                        <a:rPr kumimoji="0" lang="en-US" altLang="ko-KR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캄캄한 밤 나 </a:t>
                      </a:r>
                      <a:r>
                        <a:rPr kumimoji="0" lang="ko-KR" altLang="en-US" sz="1600" b="1" kern="120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잠들때에</a:t>
                      </a:r>
                      <a:r>
                        <a:rPr kumimoji="0" lang="en-US" altLang="ko-KR" sz="16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3049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합창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kumimoji="0" lang="en-US" altLang="ko-KR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13</a:t>
                      </a:r>
                      <a:r>
                        <a:rPr kumimoji="0" lang="ko-KR" altLang="en-US" sz="1800" b="1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  <a:cs typeface="+mn-cs"/>
                        </a:rPr>
                        <a:t>명 이상</a:t>
                      </a:r>
                      <a:endParaRPr kumimoji="0" lang="en-US" altLang="ko-KR" sz="18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157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장</a:t>
                      </a:r>
                      <a:r>
                        <a:rPr kumimoji="0" lang="en-US" altLang="ko-K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마음이 콩닥콩닥</a:t>
                      </a:r>
                      <a:r>
                        <a:rPr kumimoji="0" lang="en-US" altLang="ko-K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3890" rtl="0" eaLnBrk="1" fontAlgn="auto" latinLnBrk="1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199</a:t>
                      </a:r>
                      <a:r>
                        <a:rPr kumimoji="0" lang="ko-KR" altLang="en-US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장</a:t>
                      </a:r>
                      <a:r>
                        <a:rPr kumimoji="0" lang="en-US" altLang="ko-K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ko-KR" altLang="en-US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그 누가 문을 두드려</a:t>
                      </a:r>
                      <a:r>
                        <a:rPr kumimoji="0" lang="en-US" altLang="ko-K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BACC6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kumimoji="0" lang="en-US" altLang="ko-KR" sz="16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kumimoji="0" lang="en-US" altLang="ko-KR" sz="2000" b="1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243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워쉽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1</a:t>
                      </a:r>
                      <a:r>
                        <a:rPr lang="ko-KR" altLang="en-US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팀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en-US" altLang="ko-KR" sz="1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+mn-ea"/>
                          <a:ea typeface="+mn-ea"/>
                        </a:rPr>
                        <a:t>-</a:t>
                      </a: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913890" fontAlgn="auto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endParaRPr lang="ko-KR" altLang="en-US" sz="1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5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직사각형 6"/>
          <p:cNvSpPr/>
          <p:nvPr/>
        </p:nvSpPr>
        <p:spPr>
          <a:xfrm>
            <a:off x="8610719" y="2757370"/>
            <a:ext cx="2207656" cy="3955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ko-KR" sz="1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* </a:t>
            </a:r>
            <a:r>
              <a:rPr lang="ko-KR" alt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신청마감 </a:t>
            </a:r>
            <a:r>
              <a:rPr lang="en-US" altLang="ko-KR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: 4</a:t>
            </a:r>
            <a:r>
              <a:rPr lang="ko-KR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월 </a:t>
            </a:r>
            <a:r>
              <a:rPr lang="en-US" altLang="ko-KR" sz="16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20</a:t>
            </a:r>
            <a:r>
              <a:rPr lang="ko-KR" altLang="en-US" sz="16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일</a:t>
            </a:r>
            <a:endParaRPr lang="en-US" altLang="ko-KR" sz="1600" b="1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19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-4487" y="0"/>
            <a:ext cx="12192000" cy="6858000"/>
            <a:chOff x="-11213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1213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1389525" y="1174590"/>
            <a:ext cx="9403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중앙 연회 성경 </a:t>
            </a:r>
            <a:r>
              <a:rPr lang="ko-KR" altLang="en-US" sz="3600" b="1" dirty="0" err="1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암송제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1689047" y="2197148"/>
            <a:ext cx="8804932" cy="3701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18" tIns="45674" rIns="91318" bIns="45674" anchor="t"/>
          <a:lstStyle/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범</a:t>
            </a:r>
            <a:r>
              <a:rPr lang="ko-KR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위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: 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요한복음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장 부터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~</a:t>
            </a:r>
          </a:p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암송방</a:t>
            </a:r>
            <a:r>
              <a:rPr lang="ko-KR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법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: 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정독이나 랩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(RAP) 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등 자유롭게</a:t>
            </a:r>
            <a:endParaRPr lang="en-US" altLang="ko-KR" sz="24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제출방법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: 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암송 장면 촬영하여 동영상 파일 제출</a:t>
            </a:r>
            <a:endParaRPr lang="en-US" altLang="ko-KR" sz="24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암송시간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: 3</a:t>
            </a:r>
            <a:r>
              <a:rPr lang="ko-KR" altLang="en-US" sz="2400" b="1" dirty="0" err="1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분이상</a:t>
            </a:r>
            <a:endParaRPr lang="en-US" altLang="ko-KR" sz="24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제</a:t>
            </a:r>
            <a:r>
              <a:rPr lang="ko-KR" altLang="en-US" sz="24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출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마감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: 5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월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10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일</a:t>
            </a:r>
            <a:endParaRPr lang="en-US" altLang="ko-KR" sz="2400" b="1" dirty="0" smtClean="0">
              <a:solidFill>
                <a:prstClr val="black">
                  <a:lumMod val="65000"/>
                  <a:lumOff val="35000"/>
                </a:prstClr>
              </a:solidFill>
            </a:endParaRPr>
          </a:p>
          <a:p>
            <a:pPr marL="536575" indent="-536575">
              <a:lnSpc>
                <a:spcPct val="140000"/>
              </a:lnSpc>
              <a:buFontTx/>
              <a:buAutoNum type="arabicPeriod"/>
            </a:pP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최종 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2</a:t>
            </a:r>
            <a:r>
              <a:rPr lang="ko-KR" altLang="en-US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팀 선정하여 전국대회 출전</a:t>
            </a:r>
            <a:r>
              <a:rPr lang="en-US" altLang="ko-KR" sz="2400" b="1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713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CB502D3-5164-41DE-9834-75ED84BBE0CA}"/>
              </a:ext>
            </a:extLst>
          </p:cNvPr>
          <p:cNvSpPr txBox="1"/>
          <p:nvPr/>
        </p:nvSpPr>
        <p:spPr>
          <a:xfrm>
            <a:off x="-2118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6</a:t>
            </a:r>
            <a:r>
              <a:rPr lang="ko-KR" altLang="en-US" sz="47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6726" y="0"/>
            <a:ext cx="12192000" cy="6858000"/>
            <a:chOff x="0" y="0"/>
            <a:chExt cx="12192000" cy="6858000"/>
          </a:xfrm>
        </p:grpSpPr>
        <p:pic>
          <p:nvPicPr>
            <p:cNvPr id="4" name="그림 3">
              <a:extLst>
                <a:ext uri="{FF2B5EF4-FFF2-40B4-BE49-F238E27FC236}">
                  <a16:creationId xmlns="" xmlns:a16="http://schemas.microsoft.com/office/drawing/2014/main" id="{E07C4EEF-1729-46A3-928D-22BCD5175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2" name="직사각형 1"/>
            <p:cNvSpPr/>
            <p:nvPr/>
          </p:nvSpPr>
          <p:spPr>
            <a:xfrm>
              <a:off x="984000" y="4764562"/>
              <a:ext cx="10224000" cy="169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2701415" y="1174590"/>
            <a:ext cx="64164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90">
              <a:defRPr/>
            </a:pP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4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5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</a:t>
            </a:r>
            <a:r>
              <a:rPr lang="en-US" altLang="ko-KR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  <a:r>
              <a:rPr lang="en-US" altLang="ko-KR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6</a:t>
            </a:r>
            <a:r>
              <a:rPr lang="ko-KR" altLang="en-US" sz="3600" b="1" dirty="0" smtClean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월 </a:t>
            </a:r>
            <a:r>
              <a:rPr lang="ko-KR" altLang="en-US" sz="3600" b="1" dirty="0">
                <a:solidFill>
                  <a:srgbClr val="9BBB59">
                    <a:lumMod val="75000"/>
                  </a:srgb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예배 위원</a:t>
            </a:r>
            <a:endParaRPr lang="en-US" altLang="ko-KR" sz="3600" b="1" dirty="0">
              <a:solidFill>
                <a:srgbClr val="9BBB59">
                  <a:lumMod val="75000"/>
                </a:srgb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09" y="1902187"/>
            <a:ext cx="10103233" cy="462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990726" y="3023815"/>
            <a:ext cx="10150076" cy="288253"/>
          </a:xfrm>
          <a:prstGeom prst="rect">
            <a:avLst/>
          </a:prstGeom>
          <a:noFill/>
          <a:ln w="635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46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664816"/>
            <a:ext cx="10369152" cy="3528395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하늘에 계신 우리 아버지여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이름이 거룩히 여김을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받으시오며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임하시오며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뜻이 하늘에서 이루어진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땅에서도 이루어 지이다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CB502D3-5164-41DE-9834-75ED84BBE0CA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316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rgbClr val="ECD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 부활하셨다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죽음을 이기신 예수님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우리를 위하여 십자가 지신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10031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3649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endParaRPr lang="en-US" altLang="ko-KR" b="1"/>
          </a:p>
        </p:txBody>
      </p:sp>
      <p:sp>
        <p:nvSpPr>
          <p:cNvPr id="5" name="TextBox 3"/>
          <p:cNvSpPr txBox="1"/>
          <p:nvPr/>
        </p:nvSpPr>
        <p:spPr>
          <a:xfrm>
            <a:off x="1039739" y="320050"/>
            <a:ext cx="4661806" cy="3638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예수님 부활하셨다</a:t>
            </a:r>
          </a:p>
        </p:txBody>
      </p:sp>
    </p:spTree>
    <p:extLst>
      <p:ext uri="{BB962C8B-B14F-4D97-AF65-F5344CB8AC3E}">
        <p14:creationId xmlns:p14="http://schemas.microsoft.com/office/powerpoint/2010/main" val="114199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오늘 우리에게 일용할 양식을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우리가 우리에게 죄 지은 자를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사하여 준 것같이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 죄를 사하여 주시옵고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6F9C21-F397-433B-B97D-C0924DBA8F65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0703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E07C4EEF-1729-46A3-928D-22BCD51755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227FD34-833F-4F8C-BA42-AD653AFC80F5}"/>
              </a:ext>
            </a:extLst>
          </p:cNvPr>
          <p:cNvSpPr txBox="1"/>
          <p:nvPr/>
        </p:nvSpPr>
        <p:spPr>
          <a:xfrm>
            <a:off x="911425" y="1304765"/>
            <a:ext cx="10369152" cy="4248472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우리를 시험에 들게 하지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마시옵고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,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다만 악에서 </a:t>
            </a:r>
            <a:r>
              <a:rPr lang="ko-KR" altLang="en-US" sz="4000" dirty="0" err="1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구하시옵소서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나라와 권세와 영광이 아버지께</a:t>
            </a:r>
            <a:endParaRPr lang="en-US" altLang="ko-KR" sz="4000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pPr algn="ctr" defTabSz="913890">
              <a:defRPr/>
            </a:pP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영원히 있사옵나이다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 </a:t>
            </a:r>
            <a:r>
              <a:rPr lang="ko-KR" altLang="en-US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아멘</a:t>
            </a:r>
            <a:r>
              <a:rPr lang="en-US" altLang="ko-KR" sz="4000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25E456F-D83A-46BE-ABB6-CCC35D9A038B}"/>
              </a:ext>
            </a:extLst>
          </p:cNvPr>
          <p:cNvSpPr txBox="1"/>
          <p:nvPr/>
        </p:nvSpPr>
        <p:spPr>
          <a:xfrm>
            <a:off x="0" y="646632"/>
            <a:ext cx="12192000" cy="1702248"/>
          </a:xfrm>
          <a:prstGeom prst="rect">
            <a:avLst/>
          </a:prstGeom>
          <a:noFill/>
        </p:spPr>
        <p:txBody>
          <a:bodyPr wrap="square" lIns="91396" tIns="45710" rIns="91396" bIns="45710" rtlCol="0" anchor="ctr" anchorCtr="0">
            <a:normAutofit/>
          </a:bodyPr>
          <a:lstStyle/>
          <a:p>
            <a:pPr algn="ctr" defTabSz="913890">
              <a:defRPr/>
            </a:pPr>
            <a:r>
              <a:rPr lang="ko-KR" altLang="en-US" sz="4700" b="1" dirty="0">
                <a:solidFill>
                  <a:schemeClr val="accent6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주기도문</a:t>
            </a:r>
            <a:endParaRPr lang="en-US" altLang="ko-KR" sz="4700" b="1" dirty="0">
              <a:solidFill>
                <a:schemeClr val="accent6">
                  <a:lumMod val="50000"/>
                </a:schemeClr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8600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004EA463-20C5-47F2-B1E6-EC42448D82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F283521-CB1B-40F7-BA5F-F4AC792ED6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08383" y="476687"/>
            <a:ext cx="6912768" cy="2616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34" tIns="45678" rIns="91334" bIns="45678">
            <a:spAutoFit/>
          </a:bodyPr>
          <a:lstStyle/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현대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00B05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srgbClr val="00B050"/>
                </a:solidFill>
                <a:latin typeface="HY엽서L" pitchFamily="18" charset="-127"/>
                <a:ea typeface="HY엽서L" pitchFamily="18" charset="-127"/>
              </a:rPr>
              <a:t>어린이</a:t>
            </a:r>
            <a:r>
              <a:rPr lang="ko-KR" altLang="en-US" sz="5500" b="1" dirty="0">
                <a:solidFill>
                  <a:srgbClr val="FF0000"/>
                </a:solidFill>
                <a:latin typeface="HY엽서L" pitchFamily="18" charset="-127"/>
                <a:ea typeface="HY엽서L" pitchFamily="18" charset="-127"/>
              </a:rPr>
              <a:t>교회</a:t>
            </a:r>
            <a:endParaRPr lang="en-US" altLang="ko-KR" sz="5500" b="1" dirty="0">
              <a:solidFill>
                <a:srgbClr val="FF0000"/>
              </a:solidFill>
              <a:latin typeface="HY엽서L" pitchFamily="18" charset="-127"/>
              <a:ea typeface="HY엽서L" pitchFamily="18" charset="-127"/>
            </a:endParaRPr>
          </a:p>
          <a:p>
            <a:pPr algn="ctr"/>
            <a:r>
              <a:rPr lang="ko-KR" altLang="en-US" sz="5500" b="1" dirty="0">
                <a:solidFill>
                  <a:prstClr val="black"/>
                </a:solidFill>
                <a:latin typeface="HY엽서L" pitchFamily="18" charset="-127"/>
                <a:ea typeface="HY엽서L" pitchFamily="18" charset="-127"/>
              </a:rPr>
              <a:t>초등부</a:t>
            </a:r>
            <a:endParaRPr lang="en-US" altLang="ko-KR" sz="5500" b="1" dirty="0">
              <a:solidFill>
                <a:prstClr val="black"/>
              </a:solidFill>
              <a:latin typeface="HY엽서L" pitchFamily="18" charset="-127"/>
              <a:ea typeface="HY엽서L" pitchFamily="18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46A791-52CE-4599-9E23-3FE6D5C26AFA}"/>
              </a:ext>
            </a:extLst>
          </p:cNvPr>
          <p:cNvSpPr txBox="1"/>
          <p:nvPr/>
        </p:nvSpPr>
        <p:spPr>
          <a:xfrm>
            <a:off x="8616281" y="611356"/>
            <a:ext cx="3575720" cy="5632299"/>
          </a:xfrm>
          <a:prstGeom prst="rect">
            <a:avLst/>
          </a:prstGeom>
          <a:noFill/>
        </p:spPr>
        <p:txBody>
          <a:bodyPr wrap="square" lIns="91410" tIns="45714" rIns="91410" bIns="45714" rtlCol="0">
            <a:spAutoFit/>
          </a:bodyPr>
          <a:lstStyle/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한 주간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배운 말씀대로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승리하고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다음 주일에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만나요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하나님께</a:t>
            </a:r>
            <a:endParaRPr lang="en-US" altLang="ko-KR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  <a:p>
            <a:r>
              <a:rPr lang="ko-KR" altLang="en-US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영광을</a:t>
            </a:r>
            <a:r>
              <a:rPr lang="en-US" altLang="ko-KR" sz="4000" dirty="0">
                <a:solidFill>
                  <a:srgbClr val="E2BB4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~</a:t>
            </a:r>
            <a:endParaRPr lang="ko-KR" altLang="en-US" sz="4000" dirty="0">
              <a:solidFill>
                <a:srgbClr val="E2BB40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2933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5667" y="0"/>
            <a:ext cx="10773733" cy="6858000"/>
          </a:xfrm>
          <a:prstGeom prst="rect">
            <a:avLst/>
          </a:prstGeom>
          <a:solidFill>
            <a:srgbClr val="ECD1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 부활하셨다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사망 권세 이기신 예수님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삼 일 만에 죽음 이기신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승리의 예수님</a:t>
            </a: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10031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 sz="6000" b="1">
              <a:solidFill>
                <a:prstClr val="black"/>
              </a:solidFill>
              <a:latin typeface="Arial"/>
              <a:ea typeface="굴림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9881" y="347007"/>
            <a:ext cx="4661806" cy="3654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b="1"/>
              <a:t>예수님 부활하셨다</a:t>
            </a:r>
            <a:endParaRPr lang="en-US" altLang="ko-KR" b="1"/>
          </a:p>
        </p:txBody>
      </p:sp>
    </p:spTree>
    <p:extLst>
      <p:ext uri="{BB962C8B-B14F-4D97-AF65-F5344CB8AC3E}">
        <p14:creationId xmlns:p14="http://schemas.microsoft.com/office/powerpoint/2010/main" val="128259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우리들은 예수님 작은 제자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예수님을 본받아서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하나님과 모든 사람 앞에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품위 있고 우아하게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작은제자</a:t>
            </a:r>
            <a:endParaRPr lang="en-US" altLang="ko-KR" sz="2900" b="1"/>
          </a:p>
        </p:txBody>
      </p:sp>
    </p:spTree>
    <p:extLst>
      <p:ext uri="{BB962C8B-B14F-4D97-AF65-F5344CB8AC3E}">
        <p14:creationId xmlns:p14="http://schemas.microsoft.com/office/powerpoint/2010/main" val="26782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55667" y="0"/>
            <a:ext cx="10773733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작은 입술 열 때 마다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주의 향기 뿜어내고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작은 걸음 뗄 때마다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주의 모습 보여주리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39739" y="320050"/>
            <a:ext cx="4661806" cy="48767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600" b="1"/>
              <a:t>작은제자</a:t>
            </a:r>
          </a:p>
        </p:txBody>
      </p:sp>
    </p:spTree>
    <p:extLst>
      <p:ext uri="{BB962C8B-B14F-4D97-AF65-F5344CB8AC3E}">
        <p14:creationId xmlns:p14="http://schemas.microsoft.com/office/powerpoint/2010/main" val="17486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348" y="0"/>
            <a:ext cx="10778656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132" y="1804833"/>
            <a:ext cx="10297144" cy="374633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우리들은 예수님 작은 제자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예수님을 본받아서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하나님과 모든 사람 앞에 </a:t>
            </a:r>
          </a:p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ko-KR" altLang="en-US" sz="6000" b="1">
                <a:solidFill>
                  <a:prstClr val="black"/>
                </a:solidFill>
                <a:latin typeface="Arial"/>
                <a:ea typeface="굴림"/>
              </a:rPr>
              <a:t>품위 있고 우아하게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35116" y="338022"/>
            <a:ext cx="3743325" cy="5268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defRPr/>
            </a:pPr>
            <a:r>
              <a:rPr lang="ko-KR" altLang="en-US" sz="2900" b="1"/>
              <a:t>작은제자</a:t>
            </a:r>
            <a:endParaRPr lang="en-US" altLang="ko-KR" sz="2900" b="1"/>
          </a:p>
        </p:txBody>
      </p:sp>
    </p:spTree>
    <p:extLst>
      <p:ext uri="{BB962C8B-B14F-4D97-AF65-F5344CB8AC3E}">
        <p14:creationId xmlns:p14="http://schemas.microsoft.com/office/powerpoint/2010/main" val="1036900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06671" y="0"/>
            <a:ext cx="10778656" cy="6858000"/>
          </a:xfrm>
          <a:prstGeom prst="rect">
            <a:avLst/>
          </a:prstGeom>
          <a:solidFill>
            <a:srgbClr val="EABCD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srgbClr val="C49DD6"/>
              </a:solidFill>
            </a:endParaRPr>
          </a:p>
        </p:txBody>
      </p:sp>
      <p:sp>
        <p:nvSpPr>
          <p:cNvPr id="10" name="가로 글상자 9"/>
          <p:cNvSpPr txBox="1"/>
          <p:nvPr/>
        </p:nvSpPr>
        <p:spPr>
          <a:xfrm>
            <a:off x="1214437" y="582839"/>
            <a:ext cx="2868840" cy="463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500" b="1"/>
              <a:t>다윗의 노래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681492" y="1728106"/>
            <a:ext cx="10511516" cy="3975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5100" b="1"/>
              <a:t>만군의 여호와 하나님 이름으로</a:t>
            </a:r>
          </a:p>
          <a:p>
            <a:pPr lvl="0" algn="ctr">
              <a:defRPr/>
            </a:pPr>
            <a:r>
              <a:rPr lang="ko-KR" altLang="en-US" sz="5100" b="1"/>
              <a:t>하나님이 나의 영광 나의 방패시라</a:t>
            </a:r>
          </a:p>
          <a:p>
            <a:pPr lvl="0" algn="ctr">
              <a:defRPr/>
            </a:pPr>
            <a:r>
              <a:rPr lang="ko-KR" altLang="en-US" sz="5100" b="1"/>
              <a:t>오늘 하나님이 승리를 주시리</a:t>
            </a:r>
          </a:p>
          <a:p>
            <a:pPr lvl="0" algn="ctr">
              <a:defRPr/>
            </a:pPr>
            <a:r>
              <a:rPr lang="ko-KR" altLang="en-US" sz="5100" b="1"/>
              <a:t>모든 사람들이</a:t>
            </a:r>
          </a:p>
          <a:p>
            <a:pPr lvl="0" algn="ctr">
              <a:defRPr/>
            </a:pPr>
            <a:r>
              <a:rPr lang="ko-KR" altLang="en-US" sz="5100" b="1"/>
              <a:t>살아 계신 하나님 알게 되리</a:t>
            </a:r>
          </a:p>
        </p:txBody>
      </p:sp>
    </p:spTree>
    <p:extLst>
      <p:ext uri="{BB962C8B-B14F-4D97-AF65-F5344CB8AC3E}">
        <p14:creationId xmlns:p14="http://schemas.microsoft.com/office/powerpoint/2010/main" val="405096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706671" y="0"/>
            <a:ext cx="10778656" cy="6858000"/>
          </a:xfrm>
          <a:prstGeom prst="rect">
            <a:avLst/>
          </a:prstGeom>
          <a:solidFill>
            <a:srgbClr val="EABCDC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anchor="ctr"/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endParaRPr kumimoji="1" lang="ko-KR" altLang="en-US">
              <a:solidFill>
                <a:srgbClr val="C49DD6"/>
              </a:solidFill>
            </a:endParaRPr>
          </a:p>
        </p:txBody>
      </p:sp>
      <p:sp>
        <p:nvSpPr>
          <p:cNvPr id="10" name="가로 글상자 9"/>
          <p:cNvSpPr txBox="1"/>
          <p:nvPr/>
        </p:nvSpPr>
        <p:spPr>
          <a:xfrm>
            <a:off x="1214437" y="582839"/>
            <a:ext cx="2868840" cy="463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ko-KR" altLang="en-US" sz="2500" b="1"/>
              <a:t>다윗의 노래</a:t>
            </a:r>
          </a:p>
        </p:txBody>
      </p:sp>
      <p:sp>
        <p:nvSpPr>
          <p:cNvPr id="11" name="가로 글상자 10"/>
          <p:cNvSpPr txBox="1"/>
          <p:nvPr/>
        </p:nvSpPr>
        <p:spPr>
          <a:xfrm>
            <a:off x="1123724" y="2261052"/>
            <a:ext cx="9944552" cy="3194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ko-KR" altLang="en-US" sz="5100" b="1"/>
              <a:t>전쟁은 여호와께 속한 것이라</a:t>
            </a:r>
          </a:p>
          <a:p>
            <a:pPr lvl="0" algn="ctr">
              <a:defRPr/>
            </a:pPr>
            <a:r>
              <a:rPr lang="ko-KR" altLang="en-US" sz="5100" b="1"/>
              <a:t>오직 하나님만  </a:t>
            </a:r>
          </a:p>
          <a:p>
            <a:pPr lvl="0" algn="ctr">
              <a:defRPr/>
            </a:pPr>
            <a:r>
              <a:rPr lang="ko-KR" altLang="en-US" sz="5100" b="1"/>
              <a:t>바라보며 의지하리</a:t>
            </a:r>
          </a:p>
          <a:p>
            <a:pPr lvl="0" algn="ctr">
              <a:defRPr/>
            </a:pPr>
            <a:endParaRPr lang="ko-KR" altLang="en-US" sz="5100" b="1"/>
          </a:p>
        </p:txBody>
      </p:sp>
    </p:spTree>
    <p:extLst>
      <p:ext uri="{BB962C8B-B14F-4D97-AF65-F5344CB8AC3E}">
        <p14:creationId xmlns:p14="http://schemas.microsoft.com/office/powerpoint/2010/main" val="115218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/>
      <a:lstStyle/>
      <a:style>
        <a:lnRef idx="2">
          <a:schemeClr val="accent1">
            <a:shade val="2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2.xml><?xml version="1.0" encoding="utf-8"?>
<a:theme xmlns:a="http://schemas.openxmlformats.org/drawingml/2006/main" name="7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파형">
  <a:themeElements>
    <a:clrScheme name="고려청자">
      <a:dk1>
        <a:sysClr val="windowText" lastClr="000000"/>
      </a:dk1>
      <a:lt1>
        <a:sysClr val="window" lastClr="FFFFFF"/>
      </a:lt1>
      <a:dk2>
        <a:srgbClr val="005466"/>
      </a:dk2>
      <a:lt2>
        <a:srgbClr val="D9F3F4"/>
      </a:lt2>
      <a:accent1>
        <a:srgbClr val="3F949A"/>
      </a:accent1>
      <a:accent2>
        <a:srgbClr val="4764B0"/>
      </a:accent2>
      <a:accent3>
        <a:srgbClr val="4FADD1"/>
      </a:accent3>
      <a:accent4>
        <a:srgbClr val="85B692"/>
      </a:accent4>
      <a:accent5>
        <a:srgbClr val="6B94E2"/>
      </a:accent5>
      <a:accent6>
        <a:srgbClr val="819BAB"/>
      </a:accent6>
      <a:hlink>
        <a:srgbClr val="7C0808"/>
      </a:hlink>
      <a:folHlink>
        <a:srgbClr val="0D356F"/>
      </a:folHlink>
    </a:clrScheme>
    <a:fontScheme name="파형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광장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660</Words>
  <Application>Microsoft Office PowerPoint</Application>
  <PresentationFormat>사용자 지정</PresentationFormat>
  <Paragraphs>185</Paragraphs>
  <Slides>32</Slides>
  <Notes>18</Notes>
  <HiddenSlides>0</HiddenSlides>
  <MMClips>0</MMClips>
  <ScaleCrop>false</ScaleCrop>
  <HeadingPairs>
    <vt:vector size="4" baseType="variant">
      <vt:variant>
        <vt:lpstr>테마</vt:lpstr>
      </vt:variant>
      <vt:variant>
        <vt:i4>4</vt:i4>
      </vt:variant>
      <vt:variant>
        <vt:lpstr>슬라이드 제목</vt:lpstr>
      </vt:variant>
      <vt:variant>
        <vt:i4>32</vt:i4>
      </vt:variant>
    </vt:vector>
  </HeadingPairs>
  <TitlesOfParts>
    <vt:vector size="36" baseType="lpstr">
      <vt:lpstr>Office 테마</vt:lpstr>
      <vt:lpstr>7_Office 테마</vt:lpstr>
      <vt:lpstr>2_파형</vt:lpstr>
      <vt:lpstr>8_Office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광  고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이현영</dc:creator>
  <cp:lastModifiedBy>SEC</cp:lastModifiedBy>
  <cp:revision>209</cp:revision>
  <dcterms:created xsi:type="dcterms:W3CDTF">2022-06-11T10:00:30Z</dcterms:created>
  <dcterms:modified xsi:type="dcterms:W3CDTF">2024-04-13T14:45:15Z</dcterms:modified>
  <cp:version/>
</cp:coreProperties>
</file>