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4355" r:id="rId3"/>
    <p:sldMasterId id="2147485014" r:id="rId4"/>
    <p:sldMasterId id="2147485087" r:id="rId5"/>
    <p:sldMasterId id="2147485124" r:id="rId6"/>
    <p:sldMasterId id="2147485148" r:id="rId7"/>
  </p:sldMasterIdLst>
  <p:notesMasterIdLst>
    <p:notesMasterId r:id="rId56"/>
  </p:notesMasterIdLst>
  <p:sldIdLst>
    <p:sldId id="1998" r:id="rId8"/>
    <p:sldId id="3545" r:id="rId9"/>
    <p:sldId id="3549" r:id="rId10"/>
    <p:sldId id="3832" r:id="rId11"/>
    <p:sldId id="3834" r:id="rId12"/>
    <p:sldId id="3835" r:id="rId13"/>
    <p:sldId id="3833" r:id="rId14"/>
    <p:sldId id="3498" r:id="rId15"/>
    <p:sldId id="3499" r:id="rId16"/>
    <p:sldId id="3830" r:id="rId17"/>
    <p:sldId id="3831" r:id="rId18"/>
    <p:sldId id="258" r:id="rId19"/>
    <p:sldId id="259" r:id="rId20"/>
    <p:sldId id="256" r:id="rId21"/>
    <p:sldId id="257" r:id="rId22"/>
    <p:sldId id="3836" r:id="rId23"/>
    <p:sldId id="3837" r:id="rId24"/>
    <p:sldId id="3838" r:id="rId25"/>
    <p:sldId id="3839" r:id="rId26"/>
    <p:sldId id="3840" r:id="rId27"/>
    <p:sldId id="2614" r:id="rId28"/>
    <p:sldId id="2547" r:id="rId29"/>
    <p:sldId id="2548" r:id="rId30"/>
    <p:sldId id="2549" r:id="rId31"/>
    <p:sldId id="2550" r:id="rId32"/>
    <p:sldId id="3841" r:id="rId33"/>
    <p:sldId id="3842" r:id="rId34"/>
    <p:sldId id="3843" r:id="rId35"/>
    <p:sldId id="3844" r:id="rId36"/>
    <p:sldId id="3845" r:id="rId37"/>
    <p:sldId id="2915" r:id="rId38"/>
    <p:sldId id="3778" r:id="rId39"/>
    <p:sldId id="3779" r:id="rId40"/>
    <p:sldId id="3780" r:id="rId41"/>
    <p:sldId id="2919" r:id="rId42"/>
    <p:sldId id="3807" r:id="rId43"/>
    <p:sldId id="3822" r:id="rId44"/>
    <p:sldId id="3821" r:id="rId45"/>
    <p:sldId id="3847" r:id="rId46"/>
    <p:sldId id="3823" r:id="rId47"/>
    <p:sldId id="3824" r:id="rId48"/>
    <p:sldId id="3848" r:id="rId49"/>
    <p:sldId id="2922" r:id="rId50"/>
    <p:sldId id="2641" r:id="rId51"/>
    <p:sldId id="1932" r:id="rId52"/>
    <p:sldId id="1933" r:id="rId53"/>
    <p:sldId id="1934" r:id="rId54"/>
    <p:sldId id="2363" r:id="rId55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905" autoAdjust="0"/>
    <p:restoredTop sz="93411" autoAdjust="0"/>
  </p:normalViewPr>
  <p:slideViewPr>
    <p:cSldViewPr snapToGrid="0">
      <p:cViewPr varScale="1">
        <p:scale>
          <a:sx n="78" d="100"/>
          <a:sy n="78" d="100"/>
        </p:scale>
        <p:origin x="518" y="58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13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presProps" Target="presProps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2025-11-22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5B4F7-C1B9-ED74-34F3-AAEEB4161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8928CFD-330B-9843-C147-2C6861306C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ACC6622-9952-0E11-27FC-9F00E4E2AB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DB171D5-E761-7411-D647-6E8CCD1DE6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064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FCAEA-2B11-1756-A945-B91F3ADDF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B1B6FEC-220C-720F-54DD-6F74784CE6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D97C52A-48F3-D48D-0589-152C1CFCC2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78C9B95-D1F3-E9FA-190A-8EE1A7A798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622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49563-5FD4-08CC-13CC-4B7E4890F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4777919-94E1-095C-1CD8-F822B20EE3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0F0855E-117D-229A-5032-692BFBAAF4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4674844-B7F9-B6B6-4663-E27FB900C2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738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3946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71529-3C38-6752-04EE-6DDA19251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8FC2734-C56B-65D7-85E7-E3094B1135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E409F44-C27F-B799-778F-145B7B34BE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80FC7B2-B9E0-E5BF-EEB7-87B01AD55C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61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DD92D-04C6-487E-3C46-72D2B3693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F1A274F-945C-AAF7-E6CF-D85D8BA290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A588268-B5DE-58A6-0F5E-ACFACCDB17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9A7B5E9-D286-7D19-5644-5C6367E9A1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00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5064E-356E-0F9B-02E2-A7C0C5882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1FC2622-B08A-0BA0-EE1A-33FDC7008F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734426A-F20E-2A5D-36DD-F426064495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82F32F6-63B4-6FF4-8D19-D7010BC1AB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693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4490E-B4F9-3993-81A2-5D9CEC423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2EA3C49-BC21-D27D-1A41-E6C38FA2BB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2D55DC7-6A0C-B16D-68F6-42C33CD81F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D37A5D1-CB0A-2A79-E878-0F6D21CBE5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340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3D7DA-323F-8B5E-D983-B5D270720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AA8F662-1EA1-0C13-71F3-9A1DD1A17C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B3D5F69-046E-E29B-B92E-4C5446943E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772C288-83EB-FFDE-BE83-711AFA46C7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4895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72425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9351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71427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E47A4-4A56-CD2F-0052-A7920A59F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5A9AB6E-C7C4-0FB5-4EF5-7325CD54A3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ABA8D70-9B21-9D70-C8D7-87235A9B15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81F32A0-4C40-CABE-FD60-DC60741ADF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0417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EC0B0-C119-B015-9758-D300FD1DE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83BE722-FA6F-9AC3-03D4-556177D6DD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E40F80F-DC90-9C8B-D507-CC622D296E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70D8E29-EAB5-43F7-B9A8-B0C3670726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172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0EF27-271E-BED0-F2F8-27D51B480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519E8FB-A8E1-C3A0-9607-498D920958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12C0730-005F-F8B7-C90E-4E65C54E7D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353D75B-4CA4-4FA5-F29F-77FE87A8DA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886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50949-0C96-2681-932F-CFF1367B5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0295030-C155-C657-9DC2-99260B81CD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77E2EE0-55FC-12C3-EB0D-48DC8AA5E5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C0025F-EBBB-F92C-EAC6-AA00DC5A67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4742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585CF-205C-0028-C755-F6FC58B39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0E0D323-0161-1E0D-5BFC-9360E50BE0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EFECF4D-F649-E1A4-BB4F-868146B4DB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8D97F50-6C41-56B1-6B64-CB7CF89DDC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0021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B5288-B3AD-0D0C-F706-C5BED4E25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ACA1B3F-93A9-BD30-89DD-2E7E65F09E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B6EE9F8-5D61-7039-AC8F-1F91F711DE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D1C3DF6-9938-382D-9D97-1A839C5ABB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8608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6B73E-6106-EA91-947E-8B2964F8A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51BB42E-8122-CC4D-D966-1809F1A74A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97A9D2A-475A-DC75-F0B3-9EF45D7548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5FFDE44-B6B3-9F9F-4A27-810130B981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659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F0F77-0186-B86E-3440-606C8C31E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8259725-9121-A111-B6BF-8BBD23AD39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B4B5CC4-284F-776E-4A1D-449E86C45D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46DB97C-1FC9-5C8A-D29E-6BD371C0E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406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D373F-B201-E3C0-3899-3DF69F5FF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0FC9A2C-C65E-4B2F-F1FF-1532126229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954C881-F451-5666-BB27-41C9964F0D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A7B377C-1447-1D1C-AFAF-0C90F25A04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35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E9EA3-36A7-C231-16C3-62D8E3C2A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1191650-849D-7D30-02A1-6424182A67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3F52CB6-0FF6-65D4-20AD-2538035A29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D1FB31A-264E-F69A-16A3-1F3C112DED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814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9636F-C719-9F49-5A12-F787EEC76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B8C40BC-70EC-3F49-D5C2-0343C87B6F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7E18C5C-3FC7-4E05-1C11-7B3621D57F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4A7F5F-3F49-4965-D8CF-C2C20EC2AF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706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2BB68-75E9-1F2A-5BC8-D6DBFDB2E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ECD7BB3-6E9F-5106-5B71-A43717F395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D427871-6F46-A52F-2465-A0646D2669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A0B2999-5344-3655-76C6-D129FDB1AC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46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20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2025-11-22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2025-11-22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31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31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2025-11-22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5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5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7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7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2025-11-22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1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9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2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2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8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81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1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8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2025-11-22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9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70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4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82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5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5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21869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9789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729" y="420397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6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746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93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04870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197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2025-11-22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7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7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0562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7620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7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5165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200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5822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329" y="33908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88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55604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674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6387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005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9588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47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2025-11-22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625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6154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012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023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2133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470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39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236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70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64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2025-11-22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8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0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273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574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951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287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623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3667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290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813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15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2025-11-22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955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2025-11-22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2025-11-22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91018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2025-11-22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33878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2025-11-22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7372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2025-11-22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70365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2025-11-22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18697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800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/>
              <a:t>표를 추가하려면 아이콘을 클릭하십시오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2025-11-22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63905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2025-11-22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86440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2025-11-22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02496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26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2025-11-22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06128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8" y="2214564"/>
            <a:ext cx="6477023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/>
              <a:t>첫째 목차</a:t>
            </a:r>
          </a:p>
          <a:p>
            <a:pPr lvl="0"/>
            <a:r>
              <a:rPr lang="ko-KR" altLang="en-US"/>
              <a:t>둘째 목차</a:t>
            </a:r>
          </a:p>
          <a:p>
            <a:pPr lvl="0"/>
            <a:r>
              <a:rPr lang="ko-KR" altLang="en-US"/>
              <a:t>셋째 목차</a:t>
            </a:r>
          </a:p>
          <a:p>
            <a:pPr lvl="0"/>
            <a:r>
              <a:rPr lang="ko-KR" altLang="en-US"/>
              <a:t>넷째 목차</a:t>
            </a:r>
          </a:p>
          <a:p>
            <a:pPr lvl="0"/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2025-11-22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2706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2025-11-22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2025-11-22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0539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2025-11-22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2025-11-22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730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38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66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80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734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40" y="6250734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734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69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  <p:sldLayoutId id="2147485016" r:id="rId2"/>
    <p:sldLayoutId id="2147485017" r:id="rId3"/>
    <p:sldLayoutId id="2147485018" r:id="rId4"/>
    <p:sldLayoutId id="2147485019" r:id="rId5"/>
    <p:sldLayoutId id="2147485020" r:id="rId6"/>
    <p:sldLayoutId id="2147485021" r:id="rId7"/>
    <p:sldLayoutId id="2147485022" r:id="rId8"/>
    <p:sldLayoutId id="2147485023" r:id="rId9"/>
    <p:sldLayoutId id="2147485024" r:id="rId10"/>
    <p:sldLayoutId id="2147485025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2025-11-22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99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8" r:id="rId1"/>
    <p:sldLayoutId id="2147485089" r:id="rId2"/>
    <p:sldLayoutId id="2147485090" r:id="rId3"/>
    <p:sldLayoutId id="2147485091" r:id="rId4"/>
    <p:sldLayoutId id="2147485092" r:id="rId5"/>
    <p:sldLayoutId id="2147485093" r:id="rId6"/>
    <p:sldLayoutId id="2147485094" r:id="rId7"/>
    <p:sldLayoutId id="2147485095" r:id="rId8"/>
    <p:sldLayoutId id="2147485096" r:id="rId9"/>
    <p:sldLayoutId id="2147485097" r:id="rId10"/>
    <p:sldLayoutId id="2147485098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2025-11-22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5" r:id="rId1"/>
    <p:sldLayoutId id="2147485126" r:id="rId2"/>
    <p:sldLayoutId id="2147485127" r:id="rId3"/>
    <p:sldLayoutId id="2147485128" r:id="rId4"/>
    <p:sldLayoutId id="2147485129" r:id="rId5"/>
    <p:sldLayoutId id="2147485130" r:id="rId6"/>
    <p:sldLayoutId id="2147485131" r:id="rId7"/>
    <p:sldLayoutId id="2147485132" r:id="rId8"/>
    <p:sldLayoutId id="2147485133" r:id="rId9"/>
    <p:sldLayoutId id="2147485134" r:id="rId10"/>
    <p:sldLayoutId id="214748513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2025-11-22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991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9" r:id="rId1"/>
    <p:sldLayoutId id="2147485150" r:id="rId2"/>
    <p:sldLayoutId id="2147485151" r:id="rId3"/>
    <p:sldLayoutId id="2147485152" r:id="rId4"/>
    <p:sldLayoutId id="2147485153" r:id="rId5"/>
    <p:sldLayoutId id="2147485154" r:id="rId6"/>
    <p:sldLayoutId id="2147485155" r:id="rId7"/>
    <p:sldLayoutId id="2147485156" r:id="rId8"/>
    <p:sldLayoutId id="2147485157" r:id="rId9"/>
    <p:sldLayoutId id="2147485158" r:id="rId10"/>
    <p:sldLayoutId id="2147485159" r:id="rId11"/>
    <p:sldLayoutId id="21474851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69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DDFC3-A10B-3CC7-2445-4C378CD17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1202A738-C807-A605-445F-7EF2D2B8F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FE1BE2-3303-6F32-54FC-F378E333B96C}"/>
              </a:ext>
            </a:extLst>
          </p:cNvPr>
          <p:cNvSpPr txBox="1"/>
          <p:nvPr/>
        </p:nvSpPr>
        <p:spPr>
          <a:xfrm>
            <a:off x="1655578" y="1074509"/>
            <a:ext cx="911476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자기를 낮추시고 죽기까지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순종하신 예수님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하나님의 사랑을 보여주신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길을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기억합니다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D1D893-CE67-9507-64DE-27B44F26590D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1211573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F0082-DE7F-D77F-D582-2A8174794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730EBBF2-D0B7-C34B-13A5-2C9897D9E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0BA363-9E3D-023D-E4B4-4304A80D6F33}"/>
              </a:ext>
            </a:extLst>
          </p:cNvPr>
          <p:cNvSpPr txBox="1"/>
          <p:nvPr/>
        </p:nvSpPr>
        <p:spPr>
          <a:xfrm>
            <a:off x="1666211" y="876335"/>
            <a:ext cx="911476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온 세상 구원한 십자가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 보혈이 너와 나의 삶 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새롭게 하니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발 앞에 엎드려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 예배합니다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주가 가신 길을 따라가리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1D4EBE-EA23-C23A-E47C-645295F4B81D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2960799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ABC90-9C41-EFD4-8C61-4D7998A94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EC993942-A682-391A-23D8-E331B93C0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63A401-AC69-A796-F84C-DBD0CA01BE1F}"/>
              </a:ext>
            </a:extLst>
          </p:cNvPr>
          <p:cNvSpPr txBox="1"/>
          <p:nvPr/>
        </p:nvSpPr>
        <p:spPr>
          <a:xfrm>
            <a:off x="1655578" y="1074509"/>
            <a:ext cx="911476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자기를 낮추시고 죽기까지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순종하신 예수님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하나님의 사랑을 보여주신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길을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기억합니다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6E6E94-B63A-96D5-3C6D-297D5A3BDA9A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4025603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F227E-0D04-67D6-354A-E02C8EF97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D32BE697-C67C-3772-5823-64C00C58A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FEA9DC-9415-1C72-3AFA-433638EFD6CD}"/>
              </a:ext>
            </a:extLst>
          </p:cNvPr>
          <p:cNvSpPr txBox="1"/>
          <p:nvPr/>
        </p:nvSpPr>
        <p:spPr>
          <a:xfrm>
            <a:off x="1666211" y="876335"/>
            <a:ext cx="911476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온 세상 구원한 십자가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 보혈이 너와 나의 삶 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새롭게 하니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발 앞에 엎드려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 예배합니다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주가 가신 길을 따라가리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D98412-C592-906E-7CB0-303FEFC88E56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2739645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0735" y="354227"/>
            <a:ext cx="8452022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찬양해요</a:t>
            </a:r>
            <a:r>
              <a:rPr kumimoji="0" lang="en-US" altLang="ko-KR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</a:t>
            </a:r>
            <a:endParaRPr kumimoji="0" lang="ko-KR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012194" y="231116"/>
            <a:ext cx="13297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♪</a:t>
            </a:r>
          </a:p>
        </p:txBody>
      </p:sp>
    </p:spTree>
    <p:extLst>
      <p:ext uri="{BB962C8B-B14F-4D97-AF65-F5344CB8AC3E}">
        <p14:creationId xmlns:p14="http://schemas.microsoft.com/office/powerpoint/2010/main" val="1806197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BCC17-3259-6DBD-3BFF-A6ADC91B4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1FFD3B7A-0462-2475-E527-B1D63AD1A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6BE44A-6D08-7E63-84D6-D24A72A8949A}"/>
              </a:ext>
            </a:extLst>
          </p:cNvPr>
          <p:cNvSpPr txBox="1"/>
          <p:nvPr/>
        </p:nvSpPr>
        <p:spPr>
          <a:xfrm>
            <a:off x="1730007" y="1854531"/>
            <a:ext cx="911476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발 앞에 엎드려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 예배합니다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주가 가신 길을 따라가리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3ED95D-34F9-E1EA-C556-8CFADA014783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2456097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2025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년  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11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월 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22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일    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04719" y="2727563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7100" b="1" i="0" u="none" strike="noStrike" kern="1200" cap="none" spc="0" normalizeH="0" baseline="0" noProof="0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Y헤드라인M"/>
                <a:ea typeface="HY헤드라인M"/>
                <a:cs typeface="+mn-cs"/>
              </a:rPr>
              <a:t>오늘은 </a:t>
            </a: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성령강림 후 </a:t>
            </a:r>
            <a:endParaRPr kumimoji="1" lang="en-US" altLang="ko-KR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마지막 주</a:t>
            </a:r>
            <a:r>
              <a:rPr kumimoji="1" lang="ko-KR" altLang="en-US" sz="7100" b="1" i="0" u="none" strike="noStrike" kern="1200" cap="none" spc="0" normalizeH="0" baseline="0" noProof="0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Y헤드라인M"/>
                <a:ea typeface="HY헤드라인M"/>
                <a:cs typeface="+mn-cs"/>
              </a:rPr>
              <a:t>일 입니다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F81436-28BF-C683-45EA-15A09C49B133}"/>
              </a:ext>
            </a:extLst>
          </p:cNvPr>
          <p:cNvSpPr txBox="1"/>
          <p:nvPr/>
        </p:nvSpPr>
        <p:spPr>
          <a:xfrm>
            <a:off x="3048000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t>•</a:t>
            </a: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B55A2E-05CA-B688-011C-B7BDBB5FE7B7}"/>
              </a:ext>
            </a:extLst>
          </p:cNvPr>
          <p:cNvSpPr txBox="1"/>
          <p:nvPr/>
        </p:nvSpPr>
        <p:spPr>
          <a:xfrm>
            <a:off x="3048000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t>•</a:t>
            </a: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15093D-4E28-F98D-D40F-3C05DE9565AD}"/>
              </a:ext>
            </a:extLst>
          </p:cNvPr>
          <p:cNvSpPr txBox="1"/>
          <p:nvPr/>
        </p:nvSpPr>
        <p:spPr>
          <a:xfrm>
            <a:off x="3318662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t>•</a:t>
            </a: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4A6C6-49FF-B61E-22F5-A9B774684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5052E89E-31CB-40CA-F705-EA24E6BE4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23ECE0-59D0-DB86-E4FC-71F705E1BCF8}"/>
              </a:ext>
            </a:extLst>
          </p:cNvPr>
          <p:cNvSpPr txBox="1"/>
          <p:nvPr/>
        </p:nvSpPr>
        <p:spPr>
          <a:xfrm>
            <a:off x="1655578" y="1074509"/>
            <a:ext cx="911476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자기를 낮추시고 죽기까지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순종하신 예수님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하나님의 사랑을 보여주신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길을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기억합니다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588284-7DB7-94B2-0F7E-1D2C2A601B98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2135645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A2587-1E87-D39B-A965-B4D88EF2F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B9CB4E25-4D47-E985-5753-97963B742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B48FE6-E0FB-EB8C-4C34-F151DE42ACBF}"/>
              </a:ext>
            </a:extLst>
          </p:cNvPr>
          <p:cNvSpPr txBox="1"/>
          <p:nvPr/>
        </p:nvSpPr>
        <p:spPr>
          <a:xfrm>
            <a:off x="1666211" y="876335"/>
            <a:ext cx="911476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온 세상 구원한 십자가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 보혈이 너와 나의 삶 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새롭게 하니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발 앞에 엎드려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 예배합니다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주가 가신 길을 따라가리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1E6529-0747-CB98-DE93-F1BE256F08E2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2940260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13D1-B0F8-255C-E3D7-F552CDC93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06FFEF1D-7DAA-837F-D0C8-C7A0188DA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FA8FFC-0B7F-A145-09D5-0E70700A00C3}"/>
              </a:ext>
            </a:extLst>
          </p:cNvPr>
          <p:cNvSpPr txBox="1"/>
          <p:nvPr/>
        </p:nvSpPr>
        <p:spPr>
          <a:xfrm>
            <a:off x="1655578" y="1074509"/>
            <a:ext cx="911476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자기를 낮추시고 죽기까지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순종하신 예수님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하나님의 사랑을 보여주신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길을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기억합니다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6442D2-591D-8156-F3D8-CF41AACD3BEE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2198956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EC559-71B4-5566-C2FC-6000C8E2C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81F71861-66A0-16B4-2F93-256607335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D58E68-3FC8-49C2-FC63-C4DC05113B1C}"/>
              </a:ext>
            </a:extLst>
          </p:cNvPr>
          <p:cNvSpPr txBox="1"/>
          <p:nvPr/>
        </p:nvSpPr>
        <p:spPr>
          <a:xfrm>
            <a:off x="1666211" y="876335"/>
            <a:ext cx="911476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온 세상 구원한 십자가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 보혈이 너와 나의 삶 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새롭게 하니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발 앞에 엎드려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 예배합니다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주가 가신 길을 따라가리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355C19-B2E4-656C-2FD5-C973750E0914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421377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C813DB-DA88-F9FF-06D7-11A016EEB57F}"/>
              </a:ext>
            </a:extLst>
          </p:cNvPr>
          <p:cNvSpPr txBox="1"/>
          <p:nvPr/>
        </p:nvSpPr>
        <p:spPr>
          <a:xfrm>
            <a:off x="1655578" y="1074509"/>
            <a:ext cx="911476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/>
              <a:t>자기를 낮추시고 죽기까지</a:t>
            </a:r>
            <a:endParaRPr lang="en-US" altLang="ko-KR" sz="6000" b="1" dirty="0"/>
          </a:p>
          <a:p>
            <a:pPr algn="ctr"/>
            <a:r>
              <a:rPr lang="ko-KR" altLang="en-US" sz="6000" b="1" dirty="0"/>
              <a:t>순종하신 예수님</a:t>
            </a:r>
            <a:endParaRPr lang="en-US" altLang="ko-KR" sz="6000" b="1" dirty="0"/>
          </a:p>
          <a:p>
            <a:pPr algn="ctr"/>
            <a:r>
              <a:rPr lang="ko-KR" altLang="en-US" sz="6000" b="1" dirty="0"/>
              <a:t>하나님의 사랑을 보여주신</a:t>
            </a:r>
            <a:endParaRPr lang="en-US" altLang="ko-KR" sz="6000" b="1" dirty="0"/>
          </a:p>
          <a:p>
            <a:pPr algn="ctr"/>
            <a:r>
              <a:rPr lang="ko-KR" altLang="en-US" sz="6000" b="1" dirty="0"/>
              <a:t>예수님의 길을</a:t>
            </a:r>
            <a:endParaRPr lang="en-US" altLang="ko-KR" sz="6000" b="1" dirty="0"/>
          </a:p>
          <a:p>
            <a:pPr algn="ctr"/>
            <a:r>
              <a:rPr lang="ko-KR" altLang="en-US" sz="6000" b="1" dirty="0"/>
              <a:t>기억합니다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D57205-AF8A-353F-8649-19CD5A9CDC7A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2444093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14A75-9D1C-92EE-A5C3-B030F6651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66E898F2-07E7-B7BC-A100-1B3338A38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86DDF7-A73A-1B93-9F8D-D0BE572B9F37}"/>
              </a:ext>
            </a:extLst>
          </p:cNvPr>
          <p:cNvSpPr txBox="1"/>
          <p:nvPr/>
        </p:nvSpPr>
        <p:spPr>
          <a:xfrm>
            <a:off x="1730007" y="1854531"/>
            <a:ext cx="911476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발 앞에 엎드려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 예배합니다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주가 가신 길을 따라가리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325170-DFDE-E8AF-A334-9940151C991F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1135981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최윤혜 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34310" y="206506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7181" y="1927356"/>
            <a:ext cx="7848872" cy="4154963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/>
                <a:ea typeface="HY중고딕"/>
                <a:cs typeface="+mn-cs"/>
              </a:rPr>
              <a:t>성경봉독</a:t>
            </a:r>
            <a:endParaRPr kumimoji="0" lang="en-US" altLang="ko-KR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중고딕"/>
              <a:ea typeface="HY중고딕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중고딕"/>
              <a:ea typeface="HY중고딕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/>
                <a:ea typeface="HY중고딕"/>
                <a:cs typeface="+mn-cs"/>
              </a:rPr>
              <a:t>데살로니가전서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/>
                <a:ea typeface="HY중고딕"/>
                <a:cs typeface="+mn-cs"/>
              </a:rPr>
              <a:t> 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중고딕"/>
              <a:ea typeface="HY중고딕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/>
                <a:ea typeface="HY중고딕"/>
                <a:cs typeface="+mn-cs"/>
              </a:rPr>
              <a:t>5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/>
                <a:ea typeface="HY중고딕"/>
                <a:cs typeface="+mn-cs"/>
              </a:rPr>
              <a:t>장 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/>
                <a:ea typeface="HY중고딕"/>
                <a:cs typeface="+mn-cs"/>
              </a:rPr>
              <a:t>18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/>
                <a:ea typeface="HY중고딕"/>
                <a:cs typeface="+mn-cs"/>
              </a:rPr>
              <a:t>절</a:t>
            </a:r>
          </a:p>
        </p:txBody>
      </p:sp>
    </p:spTree>
    <p:extLst>
      <p:ext uri="{BB962C8B-B14F-4D97-AF65-F5344CB8AC3E}">
        <p14:creationId xmlns:p14="http://schemas.microsoft.com/office/powerpoint/2010/main" val="267033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endParaRPr kumimoji="0" lang="ko-KR" altLang="en-US" sz="5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75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13037"/>
            <a:ext cx="11926185" cy="1107975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6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성경봉독</a:t>
            </a:r>
            <a:r>
              <a:rPr kumimoji="0" lang="en-US" altLang="ko-KR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lang="ko-KR" altLang="en-US" sz="5400" b="1" dirty="0" err="1">
                <a:solidFill>
                  <a:srgbClr val="000000"/>
                </a:solidFill>
                <a:latin typeface="맑은 고딕"/>
                <a:ea typeface="맑은 고딕" panose="020B0503020000020004" pitchFamily="50" charset="-127"/>
              </a:rPr>
              <a:t>데살로니가전서</a:t>
            </a:r>
            <a:r>
              <a:rPr lang="ko-KR" altLang="en-US" sz="5400" b="1" dirty="0">
                <a:solidFill>
                  <a:srgbClr val="000000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en-US" altLang="ko-KR" sz="5400" b="1" dirty="0">
                <a:solidFill>
                  <a:srgbClr val="000000"/>
                </a:solidFill>
                <a:latin typeface="맑은 고딕"/>
                <a:ea typeface="맑은 고딕" panose="020B0503020000020004" pitchFamily="50" charset="-127"/>
              </a:rPr>
              <a:t>5</a:t>
            </a:r>
            <a:r>
              <a:rPr lang="ko-KR" altLang="en-US" sz="5400" b="1" dirty="0">
                <a:solidFill>
                  <a:srgbClr val="000000"/>
                </a:solidFill>
                <a:latin typeface="맑은 고딕"/>
                <a:ea typeface="맑은 고딕" panose="020B0503020000020004" pitchFamily="50" charset="-127"/>
              </a:rPr>
              <a:t>장</a:t>
            </a: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870277" y="1857012"/>
            <a:ext cx="11182856" cy="4278090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18 </a:t>
            </a:r>
            <a:r>
              <a:rPr kumimoji="0" lang="ko-KR" altLang="en-US" sz="6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범사에 감사하라 이것이 그리스도 예수 안에서 너희</a:t>
            </a:r>
            <a:endParaRPr kumimoji="0" lang="en-US" altLang="ko-KR" sz="6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를</a:t>
            </a:r>
            <a:r>
              <a:rPr kumimoji="0" lang="ko-KR" altLang="en-US" sz="6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향하신 하나님의 뜻</a:t>
            </a:r>
            <a:endParaRPr kumimoji="0" lang="en-US" altLang="ko-KR" sz="6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이니라</a:t>
            </a:r>
            <a:r>
              <a:rPr kumimoji="0" lang="en-US" altLang="ko-KR" sz="6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6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아멘</a:t>
            </a:r>
            <a:r>
              <a:rPr kumimoji="0" lang="en-US" altLang="ko-KR" sz="6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~)</a:t>
            </a:r>
          </a:p>
        </p:txBody>
      </p:sp>
    </p:spTree>
    <p:extLst>
      <p:ext uri="{BB962C8B-B14F-4D97-AF65-F5344CB8AC3E}">
        <p14:creationId xmlns:p14="http://schemas.microsoft.com/office/powerpoint/2010/main" val="16767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58184" y="2032736"/>
            <a:ext cx="8875632" cy="458585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그래픽M"/>
                <a:ea typeface="HY그래픽M"/>
                <a:cs typeface="+mn-cs"/>
              </a:rPr>
              <a:t>설    교</a:t>
            </a:r>
            <a:endParaRPr kumimoji="0" lang="en-US" altLang="ko-KR" sz="6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그래픽M"/>
              <a:ea typeface="HY그래픽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그래픽M"/>
              <a:ea typeface="HY그래픽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Y그래픽M"/>
                <a:ea typeface="HY그래픽M"/>
                <a:cs typeface="+mn-cs"/>
              </a:rPr>
              <a:t>범사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Y그래픽M"/>
                <a:ea typeface="HY그래픽M"/>
                <a:cs typeface="+mn-cs"/>
              </a:rPr>
              <a:t>에 </a:t>
            </a: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그래픽M"/>
                <a:ea typeface="HY그래픽M"/>
                <a:cs typeface="+mn-cs"/>
              </a:rPr>
              <a:t>감사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Y그래픽M"/>
                <a:ea typeface="HY그래픽M"/>
                <a:cs typeface="+mn-cs"/>
              </a:rPr>
              <a:t>하라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Y그래픽M"/>
              <a:ea typeface="HY그래픽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Y그래픽M"/>
              <a:ea typeface="HY그래픽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그래픽M"/>
                <a:ea typeface="HY그래픽M"/>
                <a:cs typeface="+mn-cs"/>
              </a:rPr>
              <a:t>김광래</a:t>
            </a: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그래픽M"/>
                <a:ea typeface="HY그래픽M"/>
                <a:cs typeface="+mn-cs"/>
              </a:rPr>
              <a:t> 목사님</a:t>
            </a:r>
          </a:p>
        </p:txBody>
      </p:sp>
    </p:spTree>
    <p:extLst>
      <p:ext uri="{BB962C8B-B14F-4D97-AF65-F5344CB8AC3E}">
        <p14:creationId xmlns:p14="http://schemas.microsoft.com/office/powerpoint/2010/main" val="89404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7571" y="-823960"/>
            <a:ext cx="10776857" cy="6863413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엽서M"/>
              <a:ea typeface="HY엽서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헌금 찬양</a:t>
            </a:r>
            <a:endParaRPr kumimoji="0" lang="en-US" altLang="ko-KR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엽서M"/>
              <a:ea typeface="HY엽서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하이어 성가대 </a:t>
            </a:r>
            <a:endParaRPr kumimoji="0" lang="en-US" altLang="ko-KR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엽서M"/>
              <a:ea typeface="HY엽서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200" dirty="0">
                <a:solidFill>
                  <a:prstClr val="black"/>
                </a:solidFill>
                <a:latin typeface="HY엽서M"/>
                <a:ea typeface="HY엽서M"/>
              </a:rPr>
              <a:t>“</a:t>
            </a:r>
            <a:r>
              <a:rPr lang="ko-KR" altLang="en-US" sz="7200" dirty="0">
                <a:solidFill>
                  <a:prstClr val="black"/>
                </a:solidFill>
                <a:latin typeface="HY엽서M"/>
                <a:ea typeface="HY엽서M"/>
              </a:rPr>
              <a:t>예수 사랑하심은</a:t>
            </a:r>
            <a:r>
              <a:rPr lang="en-US" altLang="ko-KR" sz="7200" dirty="0">
                <a:solidFill>
                  <a:prstClr val="black"/>
                </a:solidFill>
                <a:latin typeface="HY엽서M"/>
                <a:ea typeface="HY엽서M"/>
              </a:rPr>
              <a:t>”</a:t>
            </a:r>
            <a:endParaRPr kumimoji="0" lang="en-US" altLang="ko-KR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엽서M"/>
              <a:ea typeface="HY엽서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</a:b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“</a:t>
            </a:r>
            <a:endParaRPr kumimoji="0" lang="ko-KR" alt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엽서M"/>
              <a:ea typeface="HY엽서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B0062-B178-3129-1C3B-9F59025C9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8B2E980-7997-E64E-0754-CCE5496B3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65820F-BB95-D0C4-CD99-85DF399EBC1C}"/>
              </a:ext>
            </a:extLst>
          </p:cNvPr>
          <p:cNvSpPr txBox="1"/>
          <p:nvPr/>
        </p:nvSpPr>
        <p:spPr>
          <a:xfrm>
            <a:off x="1034507" y="539977"/>
            <a:ext cx="105262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5400" dirty="0"/>
              <a:t>날 사랑하심 날 사랑하심</a:t>
            </a:r>
            <a:endParaRPr lang="en-US" altLang="ko-KR" sz="5400" dirty="0"/>
          </a:p>
          <a:p>
            <a:pPr algn="ctr"/>
            <a:r>
              <a:rPr lang="ko-KR" altLang="en-US" sz="5400" dirty="0"/>
              <a:t>날 사랑하심 성경에 쓰였네</a:t>
            </a:r>
            <a:endParaRPr lang="en-US" altLang="ko-KR" sz="5400" dirty="0"/>
          </a:p>
        </p:txBody>
      </p:sp>
    </p:spTree>
    <p:extLst>
      <p:ext uri="{BB962C8B-B14F-4D97-AF65-F5344CB8AC3E}">
        <p14:creationId xmlns:p14="http://schemas.microsoft.com/office/powerpoint/2010/main" val="20759688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B0976-AD6E-880F-AFAB-80282DA43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0A9D605B-C10E-5D7F-21A1-551E12A09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37769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3FEBD2-248A-0379-E85E-871EA89DB9B9}"/>
              </a:ext>
            </a:extLst>
          </p:cNvPr>
          <p:cNvSpPr txBox="1"/>
          <p:nvPr/>
        </p:nvSpPr>
        <p:spPr>
          <a:xfrm>
            <a:off x="489527" y="676205"/>
            <a:ext cx="109819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 사랑하심은 성경에서 배웠네</a:t>
            </a: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우리들은 약하나 예수 권세 </a:t>
            </a:r>
            <a:r>
              <a:rPr lang="ko-KR" altLang="en-US" sz="5400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많도다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6909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07F85-4318-C8A6-FB19-87CC89D66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BCD605B7-4BDE-8F27-4F28-656921015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6" y="0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18B80C-C4B8-9A51-ABF8-184831AF3639}"/>
              </a:ext>
            </a:extLst>
          </p:cNvPr>
          <p:cNvSpPr txBox="1"/>
          <p:nvPr/>
        </p:nvSpPr>
        <p:spPr>
          <a:xfrm>
            <a:off x="508001" y="558450"/>
            <a:ext cx="112221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나를 사랑하시고 나의 죄를 다 씻어</a:t>
            </a: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하늘문을 여시고 들어가게 하시네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3301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A9794-B184-0838-94F1-6AFBA67D3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7B56213E-8984-FAD1-26F3-ABBADB1D4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BBCE75-729E-E894-6D10-761E54CA4D29}"/>
              </a:ext>
            </a:extLst>
          </p:cNvPr>
          <p:cNvSpPr txBox="1"/>
          <p:nvPr/>
        </p:nvSpPr>
        <p:spPr>
          <a:xfrm>
            <a:off x="1034507" y="539977"/>
            <a:ext cx="105262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날 사랑하심 날 사랑하심</a:t>
            </a: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날 사랑하심 성경에 쓰였네</a:t>
            </a: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952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D7561-E04A-1A70-6975-2FF42FAE8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DBEC1C1B-004D-E7CE-6797-7C08BEF50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E6FD14-B504-F1CB-2BE6-5B83D5B33A2E}"/>
              </a:ext>
            </a:extLst>
          </p:cNvPr>
          <p:cNvSpPr txBox="1"/>
          <p:nvPr/>
        </p:nvSpPr>
        <p:spPr>
          <a:xfrm>
            <a:off x="1666211" y="876335"/>
            <a:ext cx="911476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온 세상 구원한 십자가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 보혈이 너와 나의 삶 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새롭게 하니</a:t>
            </a:r>
            <a:endParaRPr lang="en-US" altLang="ko-KR" sz="60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발 앞에 엎드려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나 예배합니다</a:t>
            </a:r>
            <a:endParaRPr lang="en-US" altLang="ko-KR" sz="60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주가 가신 길을 따라가리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60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D0AB85-AC22-AD34-0EC3-04EBB745BBEA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27596576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9E143-5BBA-C770-3C9F-9D55539B9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ED62C86-2DE2-33EA-C7D2-534B5FF34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770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177F2E-13E4-638C-4893-1EFFB030FA85}"/>
              </a:ext>
            </a:extLst>
          </p:cNvPr>
          <p:cNvSpPr txBox="1"/>
          <p:nvPr/>
        </p:nvSpPr>
        <p:spPr>
          <a:xfrm>
            <a:off x="143162" y="776978"/>
            <a:ext cx="1190567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내가 연약할 수록 더욱 귀히 </a:t>
            </a:r>
            <a:r>
              <a:rPr kumimoji="0" lang="ko-KR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여기사</a:t>
            </a: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높은 보좌 위에서 낮은 나를 보시네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5912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3A1AD-E534-274B-D6CD-D652B99EE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D55DDE5E-5860-166E-560D-ACC532D3B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770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6EB311-13C4-7151-B291-F5407A469F4B}"/>
              </a:ext>
            </a:extLst>
          </p:cNvPr>
          <p:cNvSpPr txBox="1"/>
          <p:nvPr/>
        </p:nvSpPr>
        <p:spPr>
          <a:xfrm>
            <a:off x="378691" y="558450"/>
            <a:ext cx="111459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세상사는 동안에 나와 함께 하시고</a:t>
            </a: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세상 떠나 가는 날 천국가게 하소서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0533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F50D4-AE37-AFAB-4340-85F4163E2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949B44A6-3EB9-B576-4BF0-D2227D9C9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4BD11A-1118-447B-1EFA-BDD31328938D}"/>
              </a:ext>
            </a:extLst>
          </p:cNvPr>
          <p:cNvSpPr txBox="1"/>
          <p:nvPr/>
        </p:nvSpPr>
        <p:spPr>
          <a:xfrm>
            <a:off x="1034507" y="539977"/>
            <a:ext cx="10526233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날 사랑하심 날 사랑하심</a:t>
            </a: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날 사랑하심 성경에 쓰였네</a:t>
            </a: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성경에 쓰였네</a:t>
            </a:r>
            <a:r>
              <a:rPr kumimoji="0" lang="en-US" altLang="ko-KR" sz="6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2820131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4677" y="5081237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err="1">
                <a:solidFill>
                  <a:prstClr val="white"/>
                </a:solidFill>
                <a:latin typeface="HY중고딕"/>
                <a:ea typeface="HY중고딕"/>
              </a:rPr>
              <a:t>신서우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853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35"/>
            <a:ext cx="6912768" cy="178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545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C7642-EFAC-2E31-7B90-552DF9320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8E6AF675-0DBB-A5E0-CD8C-E2161BB82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070F1A-EA39-2487-C514-4A25AFF53759}"/>
              </a:ext>
            </a:extLst>
          </p:cNvPr>
          <p:cNvSpPr txBox="1"/>
          <p:nvPr/>
        </p:nvSpPr>
        <p:spPr>
          <a:xfrm>
            <a:off x="1655578" y="1074509"/>
            <a:ext cx="911476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자기를 낮추시고 죽기까지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순종하신 예수님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하나님의 사랑을 보여주신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길을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기억합니다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70D343-F76D-C31B-A9DB-3947FDC409CD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821396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F32B1-6DB9-8749-CA26-159D5CA37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9BFAC734-7DBA-F564-2FA9-CC814B0EA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76B799-1F6E-C95C-CB01-8FD74795A471}"/>
              </a:ext>
            </a:extLst>
          </p:cNvPr>
          <p:cNvSpPr txBox="1"/>
          <p:nvPr/>
        </p:nvSpPr>
        <p:spPr>
          <a:xfrm>
            <a:off x="1666211" y="876335"/>
            <a:ext cx="9114760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온 세상 구원한 십자가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 보혈이 너와 나의 삶 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새롭게 하니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발 앞에 엎드려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 예배합니다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주가 가신 길을 따라가리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A0F88B-3511-53C1-61F7-8103BFF69F90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3546144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12F4F-49CE-831A-23C4-E165D3D07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4087828A-1FF4-BE92-65F7-7E9231CCE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E586F6-9300-5539-C719-54A1761E7F92}"/>
              </a:ext>
            </a:extLst>
          </p:cNvPr>
          <p:cNvSpPr txBox="1"/>
          <p:nvPr/>
        </p:nvSpPr>
        <p:spPr>
          <a:xfrm>
            <a:off x="1730007" y="1854531"/>
            <a:ext cx="911476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발 앞에 엎드려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 예배합니다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주가 가신 길을 따라가리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0A715B-87B8-B836-227A-8F627AE7FD14}"/>
              </a:ext>
            </a:extLst>
          </p:cNvPr>
          <p:cNvSpPr txBox="1"/>
          <p:nvPr/>
        </p:nvSpPr>
        <p:spPr>
          <a:xfrm>
            <a:off x="435935" y="510363"/>
            <a:ext cx="34555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예수님의 길</a:t>
            </a:r>
          </a:p>
        </p:txBody>
      </p:sp>
    </p:spTree>
    <p:extLst>
      <p:ext uri="{BB962C8B-B14F-4D97-AF65-F5344CB8AC3E}">
        <p14:creationId xmlns:p14="http://schemas.microsoft.com/office/powerpoint/2010/main" val="4033096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75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57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8"/>
            <a:ext cx="12192000" cy="4401168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너와 나의 모습이  예수님 닮아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너와 나의 모습이  예수님 닮아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하루 이틀 매일매일 지날 때 마다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더 닮아가길 원해요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374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75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57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1"/>
            <a:ext cx="12192000" cy="5016722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예수님 사랑이 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넘쳐 넘쳐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예수님 축복이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흘러 흘러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예수님 은혜가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가득 가득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당신과 함께 하길 원해요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920269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6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31119</TotalTime>
  <Words>641</Words>
  <Application>Microsoft Office PowerPoint</Application>
  <PresentationFormat>와이드스크린</PresentationFormat>
  <Paragraphs>242</Paragraphs>
  <Slides>48</Slides>
  <Notes>38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7</vt:i4>
      </vt:variant>
      <vt:variant>
        <vt:lpstr>슬라이드 제목</vt:lpstr>
      </vt:variant>
      <vt:variant>
        <vt:i4>48</vt:i4>
      </vt:variant>
    </vt:vector>
  </HeadingPairs>
  <TitlesOfParts>
    <vt:vector size="68" baseType="lpstr">
      <vt:lpstr>08서울한강체 M</vt:lpstr>
      <vt:lpstr>HY견고딕</vt:lpstr>
      <vt:lpstr>HY그래픽M</vt:lpstr>
      <vt:lpstr>HY엽서L</vt:lpstr>
      <vt:lpstr>HY엽서M</vt:lpstr>
      <vt:lpstr>HY중고딕</vt:lpstr>
      <vt:lpstr>HY헤드라인M</vt:lpstr>
      <vt:lpstr>맑은 고딕</vt:lpstr>
      <vt:lpstr>타이포_소곤소곤 M</vt:lpstr>
      <vt:lpstr>함초롬돋움</vt:lpstr>
      <vt:lpstr>Arial</vt:lpstr>
      <vt:lpstr>Candara</vt:lpstr>
      <vt:lpstr>Symbol</vt:lpstr>
      <vt:lpstr>Office 테마</vt:lpstr>
      <vt:lpstr>7_Office 테마</vt:lpstr>
      <vt:lpstr>8_Office 테마</vt:lpstr>
      <vt:lpstr>2_파형</vt:lpstr>
      <vt:lpstr>11_Office 테마</vt:lpstr>
      <vt:lpstr>9_Office 테마</vt:lpstr>
      <vt:lpstr>한컴오피스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p18p005</cp:lastModifiedBy>
  <cp:revision>438</cp:revision>
  <dcterms:created xsi:type="dcterms:W3CDTF">2022-06-11T10:00:30Z</dcterms:created>
  <dcterms:modified xsi:type="dcterms:W3CDTF">2025-11-22T09:47:43Z</dcterms:modified>
  <cp:version/>
</cp:coreProperties>
</file>