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3989" r:id="rId8"/>
    <p:sldMasterId id="2147484001" r:id="rId9"/>
    <p:sldMasterId id="2147484004" r:id="rId10"/>
    <p:sldMasterId id="2147484007" r:id="rId11"/>
  </p:sldMasterIdLst>
  <p:notesMasterIdLst>
    <p:notesMasterId r:id="rId83"/>
  </p:notesMasterIdLst>
  <p:sldIdLst>
    <p:sldId id="1998" r:id="rId12"/>
    <p:sldId id="2660" r:id="rId13"/>
    <p:sldId id="2585" r:id="rId14"/>
    <p:sldId id="2586" r:id="rId15"/>
    <p:sldId id="2685" r:id="rId16"/>
    <p:sldId id="2686" r:id="rId17"/>
    <p:sldId id="2687" r:id="rId18"/>
    <p:sldId id="2688" r:id="rId19"/>
    <p:sldId id="2689" r:id="rId20"/>
    <p:sldId id="2690" r:id="rId21"/>
    <p:sldId id="2691" r:id="rId22"/>
    <p:sldId id="2692" r:id="rId23"/>
    <p:sldId id="2693" r:id="rId24"/>
    <p:sldId id="2694" r:id="rId25"/>
    <p:sldId id="2695" r:id="rId26"/>
    <p:sldId id="2696" r:id="rId27"/>
    <p:sldId id="2697" r:id="rId28"/>
    <p:sldId id="2698" r:id="rId29"/>
    <p:sldId id="2701" r:id="rId30"/>
    <p:sldId id="2702" r:id="rId31"/>
    <p:sldId id="2703" r:id="rId32"/>
    <p:sldId id="2704" r:id="rId33"/>
    <p:sldId id="2705" r:id="rId34"/>
    <p:sldId id="2706" r:id="rId35"/>
    <p:sldId id="2707" r:id="rId36"/>
    <p:sldId id="2614" r:id="rId37"/>
    <p:sldId id="2547" r:id="rId38"/>
    <p:sldId id="2548" r:id="rId39"/>
    <p:sldId id="2549" r:id="rId40"/>
    <p:sldId id="2550" r:id="rId41"/>
    <p:sldId id="2699" r:id="rId42"/>
    <p:sldId id="2700" r:id="rId43"/>
    <p:sldId id="2445" r:id="rId44"/>
    <p:sldId id="2553" r:id="rId45"/>
    <p:sldId id="2634" r:id="rId46"/>
    <p:sldId id="2715" r:id="rId47"/>
    <p:sldId id="2312" r:id="rId48"/>
    <p:sldId id="2708" r:id="rId49"/>
    <p:sldId id="2709" r:id="rId50"/>
    <p:sldId id="2710" r:id="rId51"/>
    <p:sldId id="2711" r:id="rId52"/>
    <p:sldId id="2712" r:id="rId53"/>
    <p:sldId id="2713" r:id="rId54"/>
    <p:sldId id="2714" r:id="rId55"/>
    <p:sldId id="2315" r:id="rId56"/>
    <p:sldId id="2641" r:id="rId57"/>
    <p:sldId id="2716" r:id="rId58"/>
    <p:sldId id="2718" r:id="rId59"/>
    <p:sldId id="2719" r:id="rId60"/>
    <p:sldId id="2720" r:id="rId61"/>
    <p:sldId id="2721" r:id="rId62"/>
    <p:sldId id="2722" r:id="rId63"/>
    <p:sldId id="2723" r:id="rId64"/>
    <p:sldId id="2724" r:id="rId65"/>
    <p:sldId id="2725" r:id="rId66"/>
    <p:sldId id="2726" r:id="rId67"/>
    <p:sldId id="2727" r:id="rId68"/>
    <p:sldId id="2728" r:id="rId69"/>
    <p:sldId id="2729" r:id="rId70"/>
    <p:sldId id="2730" r:id="rId71"/>
    <p:sldId id="2731" r:id="rId72"/>
    <p:sldId id="2732" r:id="rId73"/>
    <p:sldId id="2733" r:id="rId74"/>
    <p:sldId id="2734" r:id="rId75"/>
    <p:sldId id="2735" r:id="rId76"/>
    <p:sldId id="2736" r:id="rId77"/>
    <p:sldId id="2717" r:id="rId78"/>
    <p:sldId id="1932" r:id="rId79"/>
    <p:sldId id="1933" r:id="rId80"/>
    <p:sldId id="1934" r:id="rId81"/>
    <p:sldId id="2363" r:id="rId8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86" d="100"/>
          <a:sy n="86" d="100"/>
        </p:scale>
        <p:origin x="-490" y="2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47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DA0A3-5B8E-4D9D-A282-FD1C4495F68C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038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70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3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8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2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8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3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3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94" y="4203680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76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9" y="407445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44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0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8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0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8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80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9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94" y="33876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5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ACE67-B05B-493F-A719-34B0CD7A758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1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EAC86-566C-43CB-AD1E-7C4CC1A907D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4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E5F4B-3871-46A3-9DDD-4102F6E1256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86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669BE-7701-4F29-B7BB-2E6A98F4BE4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37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2189-B018-49D5-A2A2-DC393A14834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C3069-FC14-4A1A-826A-80159193898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30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090F2-6036-48FF-B0B6-2F7D27891A2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42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55434-3166-45D0-9F4A-88F9913E298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87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2F6B2-1B19-442C-AD1D-A0F2577077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172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0E80D-5B1F-4BA0-9AD8-14116BC78D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21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E9653-FDA7-4775-9ABD-4B131A44301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68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rrowheads="1"/>
          </p:cNvSpPr>
          <p:nvPr userDrawn="1"/>
        </p:nvSpPr>
        <p:spPr bwMode="auto">
          <a:xfrm>
            <a:off x="16941" y="6308736"/>
            <a:ext cx="1824567" cy="504825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09F9CF3-7963-4265-9FBF-88DFEBD7A982}" type="slidenum">
              <a:rPr kumimoji="1" lang="ko-KR" altLang="en-US" sz="2400" b="1">
                <a:solidFill>
                  <a:prstClr val="white"/>
                </a:solidFill>
                <a:latin typeface="Times New Roman" pitchFamily="18" charset="0"/>
                <a:ea typeface="바탕체" pitchFamily="17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kumimoji="1" lang="en-US" altLang="ko-KR" sz="2400" b="1">
                <a:solidFill>
                  <a:prstClr val="white"/>
                </a:solidFill>
                <a:latin typeface="Times New Roman" pitchFamily="18" charset="0"/>
                <a:ea typeface="바탕체" pitchFamily="17" charset="-127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39264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DF220A2-613B-43E8-B37D-F9F677452361}" type="slidenum">
              <a:rPr lang="en-US" altLang="ko-KR">
                <a:solidFill>
                  <a:prstClr val="black"/>
                </a:solidFill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6812"/>
      </p:ext>
    </p:extLst>
  </p:cSld>
  <p:clrMapOvr>
    <a:masterClrMapping/>
  </p:clrMapOvr>
  <p:transition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rrowheads="1"/>
          </p:cNvSpPr>
          <p:nvPr userDrawn="1"/>
        </p:nvSpPr>
        <p:spPr bwMode="auto">
          <a:xfrm>
            <a:off x="16934" y="6308726"/>
            <a:ext cx="1824567" cy="504825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09F9CF3-7963-4265-9FBF-88DFEBD7A982}" type="slidenum">
              <a:rPr kumimoji="1" lang="ko-KR" altLang="en-US" sz="2400" b="1">
                <a:solidFill>
                  <a:prstClr val="white"/>
                </a:solidFill>
                <a:latin typeface="Times New Roman" pitchFamily="18" charset="0"/>
                <a:ea typeface="바탕체" pitchFamily="17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kumimoji="1" lang="en-US" altLang="ko-KR" sz="2400" b="1">
                <a:solidFill>
                  <a:prstClr val="white"/>
                </a:solidFill>
                <a:latin typeface="Times New Roman" pitchFamily="18" charset="0"/>
                <a:ea typeface="바탕체" pitchFamily="17" charset="-127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392646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DF220A2-613B-43E8-B37D-F9F677452361}" type="slidenum">
              <a:rPr lang="en-US" altLang="ko-KR">
                <a:solidFill>
                  <a:prstClr val="black"/>
                </a:solidFill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6812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45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35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29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84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75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268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96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399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55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2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4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4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4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16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43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05" y="6250443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43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0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73AA1-4BD3-4932-BBA0-9F786A6F2344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5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4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4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1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1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9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1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4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96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6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0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3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1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4.나는예배자입니다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468366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i="1" dirty="0" smtClean="0"/>
              <a:t>찬양해요</a:t>
            </a:r>
            <a:r>
              <a:rPr lang="en-US" altLang="ko-KR" sz="6600" b="1" i="1" dirty="0" smtClean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.나는예배자입니다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7471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4.나는예배자입니다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40768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4.나는예배자입니다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629213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73946" b="87573"/>
          <a:stretch>
            <a:fillRect/>
          </a:stretch>
        </p:blipFill>
        <p:spPr bwMode="auto">
          <a:xfrm>
            <a:off x="1" y="13"/>
            <a:ext cx="318346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3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78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첫 번 째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309797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9189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김성준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97029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마태복음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20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26b~27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11" y="718276"/>
            <a:ext cx="10590511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성경봉독</a:t>
            </a:r>
            <a:r>
              <a:rPr lang="en-US" altLang="ko-KR" sz="54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마태복음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20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en-US" altLang="ko-KR" sz="7200" b="1" dirty="0" smtClean="0">
                <a:solidFill>
                  <a:prstClr val="black"/>
                </a:solidFill>
              </a:rPr>
              <a:t>26b </a:t>
            </a:r>
            <a:r>
              <a:rPr lang="ko-KR" altLang="en-US" sz="7200" b="1" dirty="0" smtClean="0">
                <a:solidFill>
                  <a:prstClr val="black"/>
                </a:solidFill>
              </a:rPr>
              <a:t>너희 중에 누구든지 크고자 하는 자는 너희를 섬기는 자가 되고</a:t>
            </a:r>
            <a:endParaRPr lang="ko-KR" altLang="en-US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11" y="718276"/>
            <a:ext cx="10590511" cy="5447625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성경봉독</a:t>
            </a:r>
            <a:r>
              <a:rPr lang="en-US" altLang="ko-KR" sz="54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마태복음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20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r>
              <a:rPr lang="en-US" altLang="ko-KR" sz="7200" b="1" dirty="0" smtClean="0">
                <a:solidFill>
                  <a:prstClr val="black"/>
                </a:solidFill>
              </a:rPr>
              <a:t>27 </a:t>
            </a:r>
            <a:r>
              <a:rPr lang="ko-KR" altLang="en-US" sz="7200" b="1" dirty="0" smtClean="0">
                <a:solidFill>
                  <a:prstClr val="black"/>
                </a:solidFill>
              </a:rPr>
              <a:t>너희 중에 누구든지 으뜸이 되고자 하는 자는 너희의 종이 되어야 </a:t>
            </a:r>
            <a:endParaRPr lang="en-US" altLang="ko-KR" sz="7200" b="1" dirty="0" smtClean="0">
              <a:solidFill>
                <a:prstClr val="black"/>
              </a:solidFill>
            </a:endParaRPr>
          </a:p>
          <a:p>
            <a:r>
              <a:rPr lang="ko-KR" altLang="en-US" sz="7200" b="1" dirty="0" smtClean="0">
                <a:solidFill>
                  <a:prstClr val="black"/>
                </a:solidFill>
              </a:rPr>
              <a:t>하리라</a:t>
            </a:r>
            <a:endParaRPr lang="ko-KR" altLang="en-US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976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850064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5200" b="1" dirty="0" smtClean="0">
                <a:latin typeface="HY그래픽M"/>
                <a:ea typeface="HY그래픽M"/>
              </a:rPr>
              <a:t>의 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본이 되는 </a:t>
            </a:r>
            <a:r>
              <a:rPr lang="ko-KR" altLang="en-US" sz="5200" b="1" dirty="0" err="1" smtClean="0">
                <a:solidFill>
                  <a:srgbClr val="FF0000"/>
                </a:solidFill>
                <a:latin typeface="HY그래픽M"/>
                <a:ea typeface="HY그래픽M"/>
              </a:rPr>
              <a:t>초등부</a:t>
            </a:r>
            <a:r>
              <a:rPr lang="ko-KR" altLang="en-US" sz="5200" b="1" dirty="0" err="1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4.나는예배자입니다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4683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.나는예배자입니다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74718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4.나는예배자입니다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40768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4.나는예배자입니다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629213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73946" b="87573"/>
          <a:stretch>
            <a:fillRect/>
          </a:stretch>
        </p:blipFill>
        <p:spPr bwMode="auto">
          <a:xfrm>
            <a:off x="1" y="3"/>
            <a:ext cx="318346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3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장서원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1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8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초등부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신입생을 소개합니다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모두 환영해 주세요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김수연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김지유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신서우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박시윤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이라임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최예서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한은호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8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2023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반배정을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소개합니다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주용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숙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김서진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최은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3325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-91798"/>
            <a:ext cx="12192000" cy="69497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/>
              <a:t>2023</a:t>
            </a:r>
            <a:r>
              <a:rPr lang="ko-KR" altLang="en-US" sz="4000" b="1" dirty="0" smtClean="0"/>
              <a:t>년 </a:t>
            </a:r>
            <a:r>
              <a:rPr lang="ko-KR" altLang="en-US" sz="4000" b="1" dirty="0" smtClean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 smtClean="0"/>
              <a:t> </a:t>
            </a:r>
            <a:r>
              <a:rPr lang="ko-KR" altLang="en-US" sz="4000" b="1" dirty="0" err="1" smtClean="0"/>
              <a:t>초등부</a:t>
            </a:r>
            <a:r>
              <a:rPr lang="ko-KR" altLang="en-US" sz="4000" b="1" dirty="0" smtClean="0"/>
              <a:t> </a:t>
            </a:r>
            <a:r>
              <a:rPr lang="ko-KR" altLang="en-US" sz="4000" b="1" dirty="0" smtClean="0">
                <a:solidFill>
                  <a:srgbClr val="008000"/>
                </a:solidFill>
              </a:rPr>
              <a:t>신입생들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" y="5733256"/>
            <a:ext cx="17653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67541" y="5733257"/>
            <a:ext cx="912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/>
              <a:t> 이라임</a:t>
            </a:r>
            <a:r>
              <a:rPr lang="en-US" altLang="ko-KR" sz="4400" b="1" dirty="0" smtClean="0"/>
              <a:t>,            </a:t>
            </a:r>
            <a:r>
              <a:rPr lang="ko-KR" altLang="en-US" sz="4400" b="1" dirty="0" smtClean="0"/>
              <a:t>최예서</a:t>
            </a:r>
            <a:r>
              <a:rPr lang="en-US" altLang="ko-KR" sz="4400" b="1" dirty="0" smtClean="0"/>
              <a:t>  </a:t>
            </a:r>
            <a:endParaRPr lang="ko-KR" altLang="en-US" sz="44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14" y="1373199"/>
            <a:ext cx="4314469" cy="3928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7" y="1373200"/>
            <a:ext cx="4320480" cy="392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99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-14246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>
                <a:solidFill>
                  <a:srgbClr val="008000"/>
                </a:solidFill>
              </a:rPr>
              <a:t>신입생들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" y="5733256"/>
            <a:ext cx="1765300" cy="111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0341" y="5755904"/>
            <a:ext cx="907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/>
              <a:t> 박시윤</a:t>
            </a:r>
            <a:r>
              <a:rPr lang="en-US" altLang="ko-KR" sz="4400" b="1" dirty="0" smtClean="0"/>
              <a:t>,           </a:t>
            </a:r>
            <a:r>
              <a:rPr lang="ko-KR" altLang="en-US" sz="4400" b="1" dirty="0" smtClean="0"/>
              <a:t>  김지유</a:t>
            </a:r>
            <a:endParaRPr lang="ko-KR" altLang="en-US" sz="4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5" y="1485914"/>
            <a:ext cx="4032448" cy="392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35" y="1485914"/>
            <a:ext cx="4163991" cy="392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8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05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>
                <a:solidFill>
                  <a:srgbClr val="008000"/>
                </a:solidFill>
              </a:rPr>
              <a:t>신입생들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" y="5733257"/>
            <a:ext cx="1765300" cy="111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2597" y="5733257"/>
            <a:ext cx="902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>
                <a:solidFill>
                  <a:prstClr val="black"/>
                </a:solidFill>
              </a:rPr>
              <a:t>김수연</a:t>
            </a:r>
            <a:r>
              <a:rPr lang="en-US" altLang="ko-KR" sz="4400" b="1" dirty="0" smtClean="0">
                <a:solidFill>
                  <a:prstClr val="black"/>
                </a:solidFill>
              </a:rPr>
              <a:t>,           </a:t>
            </a:r>
            <a:r>
              <a:rPr lang="ko-KR" altLang="en-US" sz="4400" b="1" dirty="0" smtClean="0">
                <a:solidFill>
                  <a:prstClr val="black"/>
                </a:solidFill>
              </a:rPr>
              <a:t>신서우</a:t>
            </a:r>
            <a:endParaRPr lang="ko-KR" altLang="en-US" sz="4400" b="1" dirty="0">
              <a:solidFill>
                <a:prstClr val="black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7" y="1373197"/>
            <a:ext cx="4057328" cy="400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92" y="1333500"/>
            <a:ext cx="4202021" cy="404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1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>
                <a:solidFill>
                  <a:srgbClr val="008000"/>
                </a:solidFill>
              </a:rPr>
              <a:t>신입생들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" y="5661249"/>
            <a:ext cx="1765300" cy="118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5573" y="5661250"/>
            <a:ext cx="8107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prstClr val="black"/>
                </a:solidFill>
              </a:rPr>
              <a:t>한은호</a:t>
            </a:r>
            <a:endParaRPr lang="ko-KR" altLang="en-US" sz="44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48" y="1217264"/>
            <a:ext cx="451250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4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2104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9835" y="5962665"/>
            <a:ext cx="9072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1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황세라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65494"/>
            <a:ext cx="4551736" cy="447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모서리가 둥근 직사각형 7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김지유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>
                <a:solidFill>
                  <a:schemeClr val="tx1"/>
                </a:solidFill>
              </a:rPr>
              <a:t>박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시윤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이라임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최예</a:t>
            </a:r>
            <a:r>
              <a:rPr lang="ko-KR" altLang="en-US" sz="2800" b="1" dirty="0" err="1">
                <a:solidFill>
                  <a:schemeClr val="tx1"/>
                </a:solidFill>
              </a:rPr>
              <a:t>서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89466"/>
            <a:ext cx="1194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1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한수영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EC\Downloads\0_사진_230107\Resized_167310121249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 b="17922"/>
          <a:stretch/>
        </p:blipFill>
        <p:spPr bwMode="auto">
          <a:xfrm>
            <a:off x="2735627" y="1219609"/>
            <a:ext cx="3840427" cy="4365075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김수연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신서</a:t>
            </a:r>
            <a:r>
              <a:rPr lang="ko-KR" altLang="en-US" sz="2800" b="1" dirty="0" err="1">
                <a:solidFill>
                  <a:schemeClr val="tx1"/>
                </a:solidFill>
              </a:rPr>
              <a:t>우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한은</a:t>
            </a:r>
            <a:r>
              <a:rPr lang="ko-KR" altLang="en-US" sz="2800" b="1" dirty="0">
                <a:solidFill>
                  <a:schemeClr val="tx1"/>
                </a:solidFill>
              </a:rPr>
              <a:t>호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주하</a:t>
            </a:r>
            <a:r>
              <a:rPr lang="ko-KR" altLang="en-US" sz="2800" b="1" dirty="0" err="1">
                <a:solidFill>
                  <a:schemeClr val="tx1"/>
                </a:solidFill>
              </a:rPr>
              <a:t>담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2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엄예슬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2247" r="9314"/>
          <a:stretch/>
        </p:blipFill>
        <p:spPr>
          <a:xfrm>
            <a:off x="1967541" y="1174266"/>
            <a:ext cx="4550400" cy="4558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모서리가 둥근 직사각형 8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서윤</a:t>
            </a:r>
            <a:r>
              <a:rPr lang="ko-KR" altLang="en-US" sz="2800" b="1" dirty="0">
                <a:solidFill>
                  <a:schemeClr val="tx1"/>
                </a:solidFill>
              </a:rPr>
              <a:t>하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현하</a:t>
            </a:r>
            <a:r>
              <a:rPr lang="ko-KR" altLang="en-US" sz="2800" b="1" dirty="0">
                <a:solidFill>
                  <a:schemeClr val="tx1"/>
                </a:solidFill>
              </a:rPr>
              <a:t>영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이동재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2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백상희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2051" name="Picture 3" descr="C:\Users\sw931\Desktop\아동부 선생님들 사진\백상희 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96752"/>
            <a:ext cx="4800533" cy="4536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신민</a:t>
            </a:r>
            <a:r>
              <a:rPr lang="ko-KR" altLang="en-US" sz="2800" b="1" dirty="0">
                <a:solidFill>
                  <a:schemeClr val="tx1"/>
                </a:solidFill>
              </a:rPr>
              <a:t>하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안지</a:t>
            </a:r>
            <a:r>
              <a:rPr lang="ko-KR" altLang="en-US" sz="2800" b="1" dirty="0">
                <a:solidFill>
                  <a:schemeClr val="tx1"/>
                </a:solidFill>
              </a:rPr>
              <a:t>혁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이예은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09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채정례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1" y="1114817"/>
            <a:ext cx="4416491" cy="45239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신제</a:t>
            </a:r>
            <a:r>
              <a:rPr lang="ko-KR" altLang="en-US" sz="2800" b="1" dirty="0" err="1">
                <a:solidFill>
                  <a:schemeClr val="tx1"/>
                </a:solidFill>
              </a:rPr>
              <a:t>하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원하</a:t>
            </a:r>
            <a:r>
              <a:rPr lang="ko-KR" altLang="en-US" sz="2800" b="1" dirty="0" err="1">
                <a:solidFill>
                  <a:schemeClr val="tx1"/>
                </a:solidFill>
              </a:rPr>
              <a:t>민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이재</a:t>
            </a:r>
            <a:r>
              <a:rPr lang="ko-KR" altLang="en-US" sz="2800" b="1" dirty="0">
                <a:solidFill>
                  <a:schemeClr val="tx1"/>
                </a:solidFill>
              </a:rPr>
              <a:t>호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장서</a:t>
            </a:r>
            <a:r>
              <a:rPr lang="ko-KR" altLang="en-US" sz="2800" b="1" dirty="0">
                <a:solidFill>
                  <a:schemeClr val="tx1"/>
                </a:solidFill>
              </a:rPr>
              <a:t>원</a:t>
            </a:r>
          </a:p>
        </p:txBody>
      </p:sp>
    </p:spTree>
    <p:extLst>
      <p:ext uri="{BB962C8B-B14F-4D97-AF65-F5344CB8AC3E}">
        <p14:creationId xmlns:p14="http://schemas.microsoft.com/office/powerpoint/2010/main" val="23466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2104" y="-48314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09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김정현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31" y="1165494"/>
            <a:ext cx="4512501" cy="435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한유</a:t>
            </a:r>
            <a:r>
              <a:rPr lang="ko-KR" altLang="en-US" sz="2800" b="1" dirty="0" err="1">
                <a:solidFill>
                  <a:schemeClr val="tx1"/>
                </a:solidFill>
              </a:rPr>
              <a:t>은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이정</a:t>
            </a:r>
            <a:r>
              <a:rPr lang="ko-KR" altLang="en-US" sz="2800" b="1" dirty="0" err="1">
                <a:solidFill>
                  <a:schemeClr val="tx1"/>
                </a:solidFill>
              </a:rPr>
              <a:t>원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최은서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199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4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여자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이수진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31" y="1216408"/>
            <a:ext cx="4565781" cy="44223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김서연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허지</a:t>
            </a:r>
            <a:r>
              <a:rPr lang="ko-KR" altLang="en-US" sz="2800" b="1" dirty="0" err="1">
                <a:solidFill>
                  <a:schemeClr val="tx1"/>
                </a:solidFill>
              </a:rPr>
              <a:t>유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임서</a:t>
            </a:r>
            <a:r>
              <a:rPr lang="ko-KR" altLang="en-US" sz="2800" b="1" dirty="0">
                <a:solidFill>
                  <a:schemeClr val="tx1"/>
                </a:solidFill>
              </a:rPr>
              <a:t>현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이루하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장라</a:t>
            </a:r>
            <a:r>
              <a:rPr lang="ko-KR" altLang="en-US" sz="2800" b="1" dirty="0" err="1">
                <a:solidFill>
                  <a:schemeClr val="tx1"/>
                </a:solidFill>
              </a:rPr>
              <a:t>현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9683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4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남자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김현경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EC\Downloads\0_사진_230107\Resized_167310118769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5660" b="4361"/>
          <a:stretch/>
        </p:blipFill>
        <p:spPr bwMode="auto">
          <a:xfrm>
            <a:off x="2063553" y="1240448"/>
            <a:ext cx="4758495" cy="442080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박시</a:t>
            </a:r>
            <a:r>
              <a:rPr lang="ko-KR" altLang="en-US" sz="2800" b="1" dirty="0">
                <a:solidFill>
                  <a:schemeClr val="tx1"/>
                </a:solidFill>
              </a:rPr>
              <a:t>원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박시</a:t>
            </a:r>
            <a:r>
              <a:rPr lang="ko-KR" altLang="en-US" sz="2800" b="1" dirty="0">
                <a:solidFill>
                  <a:schemeClr val="tx1"/>
                </a:solidFill>
              </a:rPr>
              <a:t>우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이예</a:t>
            </a:r>
            <a:r>
              <a:rPr lang="ko-KR" altLang="en-US" sz="2800" b="1" dirty="0">
                <a:solidFill>
                  <a:schemeClr val="tx1"/>
                </a:solidFill>
              </a:rPr>
              <a:t>준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이시</a:t>
            </a:r>
            <a:r>
              <a:rPr lang="ko-KR" altLang="en-US" sz="2800" b="1" dirty="0">
                <a:solidFill>
                  <a:schemeClr val="tx1"/>
                </a:solidFill>
              </a:rPr>
              <a:t>우</a:t>
            </a:r>
          </a:p>
        </p:txBody>
      </p:sp>
    </p:spTree>
    <p:extLst>
      <p:ext uri="{BB962C8B-B14F-4D97-AF65-F5344CB8AC3E}">
        <p14:creationId xmlns:p14="http://schemas.microsoft.com/office/powerpoint/2010/main" val="16106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0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-3093" y="8217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889466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5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남자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한태순 </a:t>
            </a:r>
            <a:r>
              <a:rPr lang="ko-KR" altLang="en-US" sz="4000" b="1" dirty="0">
                <a:solidFill>
                  <a:prstClr val="black"/>
                </a:solidFill>
              </a:rPr>
              <a:t>선생님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1165494"/>
            <a:ext cx="4538352" cy="447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송예권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송은권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박기윤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안지후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김태호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박현우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2104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63751"/>
            <a:ext cx="1765300" cy="106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5889466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5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여자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박수경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2748" y="1173527"/>
            <a:ext cx="4514056" cy="4416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양희</a:t>
            </a:r>
            <a:r>
              <a:rPr lang="ko-KR" altLang="en-US" sz="2800" b="1" dirty="0" err="1">
                <a:solidFill>
                  <a:schemeClr val="tx1"/>
                </a:solidFill>
              </a:rPr>
              <a:t>담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원아</a:t>
            </a:r>
            <a:r>
              <a:rPr lang="ko-KR" altLang="en-US" sz="2800" b="1" dirty="0">
                <a:solidFill>
                  <a:schemeClr val="tx1"/>
                </a:solidFill>
              </a:rPr>
              <a:t>인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이가</a:t>
            </a:r>
            <a:r>
              <a:rPr lang="ko-KR" altLang="en-US" sz="2800" b="1" dirty="0">
                <a:solidFill>
                  <a:schemeClr val="tx1"/>
                </a:solidFill>
              </a:rPr>
              <a:t>연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최민서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박미</a:t>
            </a:r>
            <a:r>
              <a:rPr lang="ko-KR" altLang="en-US" sz="2800" b="1" dirty="0">
                <a:solidFill>
                  <a:schemeClr val="tx1"/>
                </a:solidFill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32907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9903" y="-31794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877272"/>
            <a:ext cx="1765300" cy="9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904" y="5949280"/>
            <a:ext cx="12112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6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여자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주용숙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1029" name="Picture 5" descr="C:\Users\sw931\Desktop\아동부 선생님들 사진\주용숙 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2" y="1124744"/>
            <a:ext cx="4800532" cy="468051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김서진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err="1" smtClean="0">
                <a:solidFill>
                  <a:schemeClr val="tx1"/>
                </a:solidFill>
              </a:rPr>
              <a:t>김여</a:t>
            </a:r>
            <a:r>
              <a:rPr lang="ko-KR" altLang="en-US" sz="2800" b="1" dirty="0" err="1">
                <a:solidFill>
                  <a:schemeClr val="tx1"/>
                </a:solidFill>
              </a:rPr>
              <a:t>련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이채원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63751"/>
            <a:ext cx="1765300" cy="106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96147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6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(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남자</a:t>
            </a:r>
            <a:r>
              <a:rPr lang="en-US" altLang="ko-KR" sz="4000" b="1" dirty="0" smtClean="0">
                <a:solidFill>
                  <a:prstClr val="black"/>
                </a:solidFill>
              </a:rPr>
              <a:t>)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김소웅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w931\Desktop\아동부 선생님들 사진\김소웅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124745"/>
            <a:ext cx="5042084" cy="45140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344139" y="1134176"/>
            <a:ext cx="3552395" cy="4599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김성준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김현서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이규하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733256"/>
            <a:ext cx="1765300" cy="10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4" y="5949280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prstClr val="black"/>
                </a:solidFill>
              </a:rPr>
              <a:t>엄회양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sw931\Desktop\아동부 선생님들 사진\엄회양 샘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4" y="1071038"/>
            <a:ext cx="4800533" cy="45677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638800"/>
            <a:ext cx="1765300" cy="11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225" y="5889466"/>
            <a:ext cx="1216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prstClr val="black"/>
                </a:solidFill>
              </a:rPr>
              <a:t>이윤영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4" y="1124744"/>
            <a:ext cx="480053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7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877272"/>
            <a:ext cx="1765300" cy="9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7404" y="5949280"/>
            <a:ext cx="898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prstClr val="black"/>
                </a:solidFill>
              </a:rPr>
              <a:t>지하람 전도사님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2053" name="Picture 5" descr="C:\Users\sw931\Desktop\아동부 선생님들 사진\전도사님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051944"/>
            <a:ext cx="5760641" cy="45860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 descr="C:\Users\SEC\Downloads\16731013517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/>
          <a:stretch/>
        </p:blipFill>
        <p:spPr bwMode="auto">
          <a:xfrm>
            <a:off x="1161499" y="1890944"/>
            <a:ext cx="9642624" cy="456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241200" y="2910285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1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48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9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6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55749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603</Words>
  <Application>Microsoft Office PowerPoint</Application>
  <PresentationFormat>사용자 지정</PresentationFormat>
  <Paragraphs>212</Paragraphs>
  <Slides>71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71</vt:i4>
      </vt:variant>
    </vt:vector>
  </HeadingPairs>
  <TitlesOfParts>
    <vt:vector size="79" baseType="lpstr">
      <vt:lpstr>Office 테마</vt:lpstr>
      <vt:lpstr>7_Office 테마</vt:lpstr>
      <vt:lpstr>1_Office 테마</vt:lpstr>
      <vt:lpstr>2_파형</vt:lpstr>
      <vt:lpstr>2_기본 디자인</vt:lpstr>
      <vt:lpstr>2_Office 테마</vt:lpstr>
      <vt:lpstr>4_Office 테마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68</cp:revision>
  <dcterms:created xsi:type="dcterms:W3CDTF">2022-06-11T10:00:30Z</dcterms:created>
  <dcterms:modified xsi:type="dcterms:W3CDTF">2023-01-07T14:57:29Z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