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59" r:id="rId8"/>
    <p:sldMasterId id="2147484071" r:id="rId9"/>
    <p:sldMasterId id="2147484084" r:id="rId10"/>
  </p:sldMasterIdLst>
  <p:notesMasterIdLst>
    <p:notesMasterId r:id="rId51"/>
  </p:notesMasterIdLst>
  <p:sldIdLst>
    <p:sldId id="1998" r:id="rId11"/>
    <p:sldId id="2660" r:id="rId12"/>
    <p:sldId id="2585" r:id="rId13"/>
    <p:sldId id="2586" r:id="rId14"/>
    <p:sldId id="2732" r:id="rId15"/>
    <p:sldId id="2733" r:id="rId16"/>
    <p:sldId id="2734" r:id="rId17"/>
    <p:sldId id="2735" r:id="rId18"/>
    <p:sldId id="2736" r:id="rId19"/>
    <p:sldId id="2737" r:id="rId20"/>
    <p:sldId id="2738" r:id="rId21"/>
    <p:sldId id="2739" r:id="rId22"/>
    <p:sldId id="2740" r:id="rId23"/>
    <p:sldId id="2741" r:id="rId24"/>
    <p:sldId id="2742" r:id="rId25"/>
    <p:sldId id="2743" r:id="rId26"/>
    <p:sldId id="2614" r:id="rId27"/>
    <p:sldId id="2547" r:id="rId28"/>
    <p:sldId id="2548" r:id="rId29"/>
    <p:sldId id="2549" r:id="rId30"/>
    <p:sldId id="2550" r:id="rId31"/>
    <p:sldId id="2744" r:id="rId32"/>
    <p:sldId id="2745" r:id="rId33"/>
    <p:sldId id="2746" r:id="rId34"/>
    <p:sldId id="2747" r:id="rId35"/>
    <p:sldId id="2748" r:id="rId36"/>
    <p:sldId id="2749" r:id="rId37"/>
    <p:sldId id="2750" r:id="rId38"/>
    <p:sldId id="2445" r:id="rId39"/>
    <p:sldId id="2553" r:id="rId40"/>
    <p:sldId id="2634" r:id="rId41"/>
    <p:sldId id="2312" r:id="rId42"/>
    <p:sldId id="2751" r:id="rId43"/>
    <p:sldId id="2752" r:id="rId44"/>
    <p:sldId id="2315" r:id="rId45"/>
    <p:sldId id="2641" r:id="rId46"/>
    <p:sldId id="1932" r:id="rId47"/>
    <p:sldId id="1933" r:id="rId48"/>
    <p:sldId id="1934" r:id="rId49"/>
    <p:sldId id="2363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5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3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98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45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0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5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5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11" y="420369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9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43" y="407447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6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9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9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9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0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11" y="33878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7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1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0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5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5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2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65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05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28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3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38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8154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84067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90395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9238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66887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17468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39248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23492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10157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6156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9201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2728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25559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592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5212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4009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8696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5976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71229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53303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3999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67035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85449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81236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65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65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65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3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6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22" y="625046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6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3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20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5154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655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49152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90407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46634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9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마지막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6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0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6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1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5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21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03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2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욥기 </a:t>
            </a:r>
            <a:r>
              <a:rPr lang="en-US" altLang="ko-KR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18289"/>
            <a:ext cx="10825843" cy="526295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>
                <a:solidFill>
                  <a:prstClr val="black"/>
                </a:solidFill>
              </a:rPr>
              <a:t>욥기 </a:t>
            </a:r>
            <a:r>
              <a:rPr lang="en-US" altLang="ko-KR" sz="6600" b="1" dirty="0">
                <a:solidFill>
                  <a:prstClr val="black"/>
                </a:solidFill>
              </a:rPr>
              <a:t>1</a:t>
            </a:r>
            <a:r>
              <a:rPr lang="ko-KR" altLang="en-US" sz="6600" b="1" dirty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400" b="1" dirty="0">
                <a:solidFill>
                  <a:prstClr val="black"/>
                </a:solidFill>
              </a:rPr>
              <a:t>8 </a:t>
            </a:r>
            <a:r>
              <a:rPr lang="ko-KR" altLang="en-US" sz="5400" b="1" dirty="0">
                <a:solidFill>
                  <a:prstClr val="black"/>
                </a:solidFill>
              </a:rPr>
              <a:t>여호와께서 사탄에게 이르시되 네가 내 종 </a:t>
            </a:r>
            <a:r>
              <a:rPr lang="ko-KR" altLang="en-US" sz="5400" b="1" dirty="0" err="1">
                <a:solidFill>
                  <a:prstClr val="black"/>
                </a:solidFill>
              </a:rPr>
              <a:t>욥을</a:t>
            </a:r>
            <a:r>
              <a:rPr lang="ko-KR" altLang="en-US" sz="5400" b="1" dirty="0">
                <a:solidFill>
                  <a:prstClr val="black"/>
                </a:solidFill>
              </a:rPr>
              <a:t> 주의하여 보았느냐 그와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같이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온전하고 정직하여 하나님을 경외하며 악에서 떠난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r>
              <a:rPr lang="ko-KR" altLang="en-US" sz="5400" b="1" dirty="0">
                <a:solidFill>
                  <a:prstClr val="black"/>
                </a:solidFill>
              </a:rPr>
              <a:t>자는 세상에 </a:t>
            </a:r>
            <a:r>
              <a:rPr lang="ko-KR" altLang="en-US" sz="5400" b="1" dirty="0" err="1">
                <a:solidFill>
                  <a:prstClr val="black"/>
                </a:solidFill>
              </a:rPr>
              <a:t>없느니라</a:t>
            </a:r>
            <a:endParaRPr lang="ko-KR" altLang="en-US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고통 속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에서도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50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581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이제호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3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21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03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65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08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714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b1542b66-be90-4ea2-9bb2-b25b806b2984"/>
    <ds:schemaRef ds:uri="20f6cbf1-5f90-4908-b26f-e717de893987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269</Words>
  <Application>Microsoft Office PowerPoint</Application>
  <PresentationFormat>사용자 지정</PresentationFormat>
  <Paragraphs>101</Paragraphs>
  <Slides>40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Office 테마</vt:lpstr>
      <vt:lpstr>7_Office 테마</vt:lpstr>
      <vt:lpstr>1_Office 테마</vt:lpstr>
      <vt:lpstr>2_파형</vt:lpstr>
      <vt:lpstr>2_Office 테마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USER</cp:lastModifiedBy>
  <cp:revision>69</cp:revision>
  <dcterms:created xsi:type="dcterms:W3CDTF">2022-06-11T10:00:30Z</dcterms:created>
  <dcterms:modified xsi:type="dcterms:W3CDTF">2023-02-18T11:33:39Z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