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31" r:id="rId5"/>
    <p:sldMasterId id="2147484543" r:id="rId6"/>
  </p:sldMasterIdLst>
  <p:notesMasterIdLst>
    <p:notesMasterId r:id="rId62"/>
  </p:notesMasterIdLst>
  <p:sldIdLst>
    <p:sldId id="1998" r:id="rId7"/>
    <p:sldId id="3080" r:id="rId8"/>
    <p:sldId id="256" r:id="rId9"/>
    <p:sldId id="257" r:id="rId10"/>
    <p:sldId id="258" r:id="rId11"/>
    <p:sldId id="262" r:id="rId12"/>
    <p:sldId id="260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284" r:id="rId23"/>
    <p:sldId id="3287" r:id="rId24"/>
    <p:sldId id="3288" r:id="rId25"/>
    <p:sldId id="3289" r:id="rId26"/>
    <p:sldId id="3290" r:id="rId27"/>
    <p:sldId id="3291" r:id="rId28"/>
    <p:sldId id="3292" r:id="rId29"/>
    <p:sldId id="3283" r:id="rId30"/>
    <p:sldId id="2547" r:id="rId31"/>
    <p:sldId id="2548" r:id="rId32"/>
    <p:sldId id="2549" r:id="rId33"/>
    <p:sldId id="2550" r:id="rId34"/>
    <p:sldId id="3262" r:id="rId35"/>
    <p:sldId id="3263" r:id="rId36"/>
    <p:sldId id="3264" r:id="rId37"/>
    <p:sldId id="3265" r:id="rId38"/>
    <p:sldId id="3266" r:id="rId39"/>
    <p:sldId id="3267" r:id="rId40"/>
    <p:sldId id="3268" r:id="rId41"/>
    <p:sldId id="3269" r:id="rId42"/>
    <p:sldId id="3270" r:id="rId43"/>
    <p:sldId id="3271" r:id="rId44"/>
    <p:sldId id="3272" r:id="rId45"/>
    <p:sldId id="3273" r:id="rId46"/>
    <p:sldId id="3274" r:id="rId47"/>
    <p:sldId id="2915" r:id="rId48"/>
    <p:sldId id="3067" r:id="rId49"/>
    <p:sldId id="3068" r:id="rId50"/>
    <p:sldId id="3069" r:id="rId51"/>
    <p:sldId id="2919" r:id="rId52"/>
    <p:sldId id="2922" r:id="rId53"/>
    <p:sldId id="2641" r:id="rId54"/>
    <p:sldId id="3293" r:id="rId55"/>
    <p:sldId id="3294" r:id="rId56"/>
    <p:sldId id="3282" r:id="rId57"/>
    <p:sldId id="1932" r:id="rId58"/>
    <p:sldId id="1933" r:id="rId59"/>
    <p:sldId id="1934" r:id="rId60"/>
    <p:sldId id="2363" r:id="rId61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FD63A-970E-E74F-BFF6-F6439045EF45}" v="9" dt="2024-09-07T01:47:52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0" autoAdjust="0"/>
    <p:restoredTop sz="94694" autoAdjust="0"/>
  </p:normalViewPr>
  <p:slideViewPr>
    <p:cSldViewPr snapToGrid="0">
      <p:cViewPr>
        <p:scale>
          <a:sx n="62" d="100"/>
          <a:sy n="62" d="100"/>
        </p:scale>
        <p:origin x="-994" y="-44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68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7C7FD63A-970E-E74F-BFF6-F6439045EF45}"/>
    <pc:docChg chg="undo custSel addSld delSld modSld sldOrd addMainMaster delMainMaster">
      <pc:chgData name="지하람" userId="a5b6ff9c-712a-4625-8978-eefb6063f8ec" providerId="ADAL" clId="{7C7FD63A-970E-E74F-BFF6-F6439045EF45}" dt="2024-09-07T01:55:05.230" v="465" actId="729"/>
      <pc:docMkLst>
        <pc:docMk/>
      </pc:docMkLst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732461834" sldId="256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809805333" sldId="257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256029199" sldId="258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035118203" sldId="260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131880399" sldId="262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795988998" sldId="264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2734844363" sldId="273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940412851" sldId="274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56334900" sldId="275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074089411" sldId="276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811364625" sldId="277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868338074" sldId="278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15676106" sldId="279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482058904" sldId="280"/>
        </pc:sldMkLst>
      </pc:sldChg>
      <pc:sldChg chg="del">
        <pc:chgData name="지하람" userId="a5b6ff9c-712a-4625-8978-eefb6063f8ec" providerId="ADAL" clId="{7C7FD63A-970E-E74F-BFF6-F6439045EF45}" dt="2024-09-07T01:32:58.117" v="56" actId="2696"/>
        <pc:sldMkLst>
          <pc:docMk/>
          <pc:sldMk cId="3254592071" sldId="519"/>
        </pc:sldMkLst>
      </pc:sldChg>
      <pc:sldChg chg="modSp del mod">
        <pc:chgData name="지하람" userId="a5b6ff9c-712a-4625-8978-eefb6063f8ec" providerId="ADAL" clId="{7C7FD63A-970E-E74F-BFF6-F6439045EF45}" dt="2024-09-07T01:32:31.177" v="29" actId="2696"/>
        <pc:sldMkLst>
          <pc:docMk/>
          <pc:sldMk cId="2835289635" sldId="2614"/>
        </pc:sldMkLst>
        <pc:spChg chg="mod">
          <ac:chgData name="지하람" userId="a5b6ff9c-712a-4625-8978-eefb6063f8ec" providerId="ADAL" clId="{7C7FD63A-970E-E74F-BFF6-F6439045EF45}" dt="2024-09-07T01:32:05.303" v="20" actId="20577"/>
          <ac:spMkLst>
            <pc:docMk/>
            <pc:sldMk cId="2835289635" sldId="2614"/>
            <ac:spMk id="5" creationId="{00000000-0000-0000-0000-000000000000}"/>
          </ac:spMkLst>
        </pc:spChg>
        <pc:spChg chg="mod">
          <ac:chgData name="지하람" userId="a5b6ff9c-712a-4625-8978-eefb6063f8ec" providerId="ADAL" clId="{7C7FD63A-970E-E74F-BFF6-F6439045EF45}" dt="2024-09-07T01:32:04.963" v="18" actId="20577"/>
          <ac:spMkLst>
            <pc:docMk/>
            <pc:sldMk cId="2835289635" sldId="2614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2:46.377" v="37" actId="20577"/>
        <pc:sldMkLst>
          <pc:docMk/>
          <pc:sldMk cId="1459727424" sldId="2915"/>
        </pc:sldMkLst>
        <pc:spChg chg="mod">
          <ac:chgData name="지하람" userId="a5b6ff9c-712a-4625-8978-eefb6063f8ec" providerId="ADAL" clId="{7C7FD63A-970E-E74F-BFF6-F6439045EF45}" dt="2024-09-07T01:32:46.377" v="37" actId="20577"/>
          <ac:spMkLst>
            <pc:docMk/>
            <pc:sldMk cId="1459727424" sldId="2915"/>
            <ac:spMk id="11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2:53.773" v="55" actId="20577"/>
        <pc:sldMkLst>
          <pc:docMk/>
          <pc:sldMk cId="590186037" sldId="2922"/>
        </pc:sldMkLst>
        <pc:spChg chg="mod">
          <ac:chgData name="지하람" userId="a5b6ff9c-712a-4625-8978-eefb6063f8ec" providerId="ADAL" clId="{7C7FD63A-970E-E74F-BFF6-F6439045EF45}" dt="2024-09-07T01:32:53.773" v="55" actId="20577"/>
          <ac:spMkLst>
            <pc:docMk/>
            <pc:sldMk cId="590186037" sldId="2922"/>
            <ac:spMk id="6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3:23.946" v="59" actId="20577"/>
        <pc:sldMkLst>
          <pc:docMk/>
          <pc:sldMk cId="2957973967" sldId="3067"/>
        </pc:sldMkLst>
        <pc:spChg chg="mod">
          <ac:chgData name="지하람" userId="a5b6ff9c-712a-4625-8978-eefb6063f8ec" providerId="ADAL" clId="{7C7FD63A-970E-E74F-BFF6-F6439045EF45}" dt="2024-09-07T01:33:23.946" v="59" actId="20577"/>
          <ac:spMkLst>
            <pc:docMk/>
            <pc:sldMk cId="2957973967" sldId="3067"/>
            <ac:spMk id="4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3:57.694" v="251" actId="20577"/>
        <pc:sldMkLst>
          <pc:docMk/>
          <pc:sldMk cId="787172666" sldId="3068"/>
        </pc:sldMkLst>
        <pc:spChg chg="mod">
          <ac:chgData name="지하람" userId="a5b6ff9c-712a-4625-8978-eefb6063f8ec" providerId="ADAL" clId="{7C7FD63A-970E-E74F-BFF6-F6439045EF45}" dt="2024-09-07T01:33:28.696" v="61" actId="20577"/>
          <ac:spMkLst>
            <pc:docMk/>
            <pc:sldMk cId="787172666" sldId="3068"/>
            <ac:spMk id="10" creationId="{00000000-0000-0000-0000-000000000000}"/>
          </ac:spMkLst>
        </pc:spChg>
        <pc:spChg chg="mod">
          <ac:chgData name="지하람" userId="a5b6ff9c-712a-4625-8978-eefb6063f8ec" providerId="ADAL" clId="{7C7FD63A-970E-E74F-BFF6-F6439045EF45}" dt="2024-09-07T01:33:57.694" v="251" actId="20577"/>
          <ac:spMkLst>
            <pc:docMk/>
            <pc:sldMk cId="787172666" sldId="3068"/>
            <ac:spMk id="11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4:37.408" v="284" actId="207"/>
        <pc:sldMkLst>
          <pc:docMk/>
          <pc:sldMk cId="4194730452" sldId="3069"/>
        </pc:sldMkLst>
        <pc:spChg chg="mod">
          <ac:chgData name="지하람" userId="a5b6ff9c-712a-4625-8978-eefb6063f8ec" providerId="ADAL" clId="{7C7FD63A-970E-E74F-BFF6-F6439045EF45}" dt="2024-09-07T01:34:37.408" v="284" actId="207"/>
          <ac:spMkLst>
            <pc:docMk/>
            <pc:sldMk cId="4194730452" sldId="3069"/>
            <ac:spMk id="7" creationId="{00000000-0000-0000-0000-000000000000}"/>
          </ac:spMkLst>
        </pc:spChg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2354001585" sldId="3206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840703373" sldId="3207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2762401170" sldId="3208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992920651" sldId="3209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3635090820" sldId="3210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438758520" sldId="3211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2851316169" sldId="3212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886330365" sldId="3213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3500908532" sldId="3214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3963034355" sldId="3215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4275752901" sldId="3252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3320380759" sldId="3253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2914341153" sldId="3254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3241904025" sldId="3255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1516741088" sldId="3256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2942450092" sldId="3257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3480696660" sldId="3258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774141641" sldId="3259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1195193328" sldId="3260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4182017846" sldId="3261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1846714161" sldId="3262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4249755543" sldId="3263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212880440" sldId="3264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1889240635" sldId="3265"/>
        </pc:sldMkLst>
      </pc:sldChg>
      <pc:sldChg chg="add del mod ord modShow">
        <pc:chgData name="지하람" userId="a5b6ff9c-712a-4625-8978-eefb6063f8ec" providerId="ADAL" clId="{7C7FD63A-970E-E74F-BFF6-F6439045EF45}" dt="2024-09-07T01:55:05.230" v="465" actId="729"/>
        <pc:sldMkLst>
          <pc:docMk/>
          <pc:sldMk cId="641462445" sldId="3266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635576544" sldId="3267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2414324211" sldId="3268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2560192416" sldId="3269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867459687" sldId="3270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2128319801" sldId="3271"/>
        </pc:sldMkLst>
      </pc:sldChg>
      <pc:sldChg chg="add del mod ord modShow">
        <pc:chgData name="지하람" userId="a5b6ff9c-712a-4625-8978-eefb6063f8ec" providerId="ADAL" clId="{7C7FD63A-970E-E74F-BFF6-F6439045EF45}" dt="2024-09-07T01:55:05.230" v="465" actId="729"/>
        <pc:sldMkLst>
          <pc:docMk/>
          <pc:sldMk cId="3969060259" sldId="3272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2528472951" sldId="3273"/>
        </pc:sldMkLst>
      </pc:sldChg>
      <pc:sldChg chg="add del mod ord modShow">
        <pc:chgData name="지하람" userId="a5b6ff9c-712a-4625-8978-eefb6063f8ec" providerId="ADAL" clId="{7C7FD63A-970E-E74F-BFF6-F6439045EF45}" dt="2024-09-07T01:54:37.829" v="463" actId="729"/>
        <pc:sldMkLst>
          <pc:docMk/>
          <pc:sldMk cId="265414227" sldId="3274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3474163964" sldId="3275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594570362" sldId="3276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960187878" sldId="3277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3788356918" sldId="3278"/>
        </pc:sldMkLst>
      </pc:sldChg>
      <pc:sldChg chg="del">
        <pc:chgData name="지하람" userId="a5b6ff9c-712a-4625-8978-eefb6063f8ec" providerId="ADAL" clId="{7C7FD63A-970E-E74F-BFF6-F6439045EF45}" dt="2024-09-07T01:34:49.248" v="285" actId="2696"/>
        <pc:sldMkLst>
          <pc:docMk/>
          <pc:sldMk cId="168755392" sldId="3279"/>
        </pc:sldMkLst>
      </pc:sldChg>
      <pc:sldChg chg="del">
        <pc:chgData name="지하람" userId="a5b6ff9c-712a-4625-8978-eefb6063f8ec" providerId="ADAL" clId="{7C7FD63A-970E-E74F-BFF6-F6439045EF45}" dt="2024-09-07T01:34:50.054" v="286" actId="2696"/>
        <pc:sldMkLst>
          <pc:docMk/>
          <pc:sldMk cId="3168222633" sldId="3281"/>
        </pc:sldMkLst>
      </pc:sldChg>
      <pc:sldChg chg="modSp mod">
        <pc:chgData name="지하람" userId="a5b6ff9c-712a-4625-8978-eefb6063f8ec" providerId="ADAL" clId="{7C7FD63A-970E-E74F-BFF6-F6439045EF45}" dt="2024-09-07T01:34:58.248" v="289" actId="1036"/>
        <pc:sldMkLst>
          <pc:docMk/>
          <pc:sldMk cId="3745960804" sldId="3282"/>
        </pc:sldMkLst>
        <pc:spChg chg="mod">
          <ac:chgData name="지하람" userId="a5b6ff9c-712a-4625-8978-eefb6063f8ec" providerId="ADAL" clId="{7C7FD63A-970E-E74F-BFF6-F6439045EF45}" dt="2024-09-07T01:34:58.248" v="289" actId="1036"/>
          <ac:spMkLst>
            <pc:docMk/>
            <pc:sldMk cId="3745960804" sldId="3282"/>
            <ac:spMk id="13" creationId="{00000000-0000-0000-0000-000000000000}"/>
          </ac:spMkLst>
        </pc:spChg>
      </pc:sldChg>
      <pc:sldChg chg="add del">
        <pc:chgData name="지하람" userId="a5b6ff9c-712a-4625-8978-eefb6063f8ec" providerId="ADAL" clId="{7C7FD63A-970E-E74F-BFF6-F6439045EF45}" dt="2024-09-07T01:32:29.626" v="27"/>
        <pc:sldMkLst>
          <pc:docMk/>
          <pc:sldMk cId="2313473747" sldId="3283"/>
        </pc:sldMkLst>
      </pc:sldChg>
      <pc:sldChg chg="add">
        <pc:chgData name="지하람" userId="a5b6ff9c-712a-4625-8978-eefb6063f8ec" providerId="ADAL" clId="{7C7FD63A-970E-E74F-BFF6-F6439045EF45}" dt="2024-09-07T01:32:29.634" v="28"/>
        <pc:sldMkLst>
          <pc:docMk/>
          <pc:sldMk cId="4187015397" sldId="3283"/>
        </pc:sldMkLst>
      </pc:sldChg>
      <pc:sldChg chg="addSp delSp modSp new mod setBg">
        <pc:chgData name="지하람" userId="a5b6ff9c-712a-4625-8978-eefb6063f8ec" providerId="ADAL" clId="{7C7FD63A-970E-E74F-BFF6-F6439045EF45}" dt="2024-09-07T01:46:11.302" v="344" actId="1076"/>
        <pc:sldMkLst>
          <pc:docMk/>
          <pc:sldMk cId="2866690142" sldId="3284"/>
        </pc:sldMkLst>
        <pc:spChg chg="del">
          <ac:chgData name="지하람" userId="a5b6ff9c-712a-4625-8978-eefb6063f8ec" providerId="ADAL" clId="{7C7FD63A-970E-E74F-BFF6-F6439045EF45}" dt="2024-09-07T01:42:55.329" v="292" actId="478"/>
          <ac:spMkLst>
            <pc:docMk/>
            <pc:sldMk cId="2866690142" sldId="3284"/>
            <ac:spMk id="2" creationId="{5AADD754-2B0F-3FBB-6AFC-9601B50726A0}"/>
          </ac:spMkLst>
        </pc:spChg>
        <pc:spChg chg="del">
          <ac:chgData name="지하람" userId="a5b6ff9c-712a-4625-8978-eefb6063f8ec" providerId="ADAL" clId="{7C7FD63A-970E-E74F-BFF6-F6439045EF45}" dt="2024-09-07T01:42:55.329" v="292" actId="478"/>
          <ac:spMkLst>
            <pc:docMk/>
            <pc:sldMk cId="2866690142" sldId="3284"/>
            <ac:spMk id="3" creationId="{8BCECE3D-D613-1B7B-D279-5D01540A05C2}"/>
          </ac:spMkLst>
        </pc:spChg>
        <pc:spChg chg="add mod">
          <ac:chgData name="지하람" userId="a5b6ff9c-712a-4625-8978-eefb6063f8ec" providerId="ADAL" clId="{7C7FD63A-970E-E74F-BFF6-F6439045EF45}" dt="2024-09-07T01:46:11.302" v="344" actId="1076"/>
          <ac:spMkLst>
            <pc:docMk/>
            <pc:sldMk cId="2866690142" sldId="3284"/>
            <ac:spMk id="4" creationId="{63003859-3858-975B-B98A-481A528715B3}"/>
          </ac:spMkLst>
        </pc:spChg>
      </pc:sldChg>
      <pc:sldChg chg="add del">
        <pc:chgData name="지하람" userId="a5b6ff9c-712a-4625-8978-eefb6063f8ec" providerId="ADAL" clId="{7C7FD63A-970E-E74F-BFF6-F6439045EF45}" dt="2024-09-07T01:47:06.890" v="361" actId="2696"/>
        <pc:sldMkLst>
          <pc:docMk/>
          <pc:sldMk cId="791324200" sldId="3285"/>
        </pc:sldMkLst>
      </pc:sldChg>
      <pc:sldChg chg="add del">
        <pc:chgData name="지하람" userId="a5b6ff9c-712a-4625-8978-eefb6063f8ec" providerId="ADAL" clId="{7C7FD63A-970E-E74F-BFF6-F6439045EF45}" dt="2024-09-07T01:46:54.908" v="355" actId="2696"/>
        <pc:sldMkLst>
          <pc:docMk/>
          <pc:sldMk cId="705140084" sldId="3286"/>
        </pc:sldMkLst>
      </pc:sldChg>
      <pc:sldChg chg="modSp add mod">
        <pc:chgData name="지하람" userId="a5b6ff9c-712a-4625-8978-eefb6063f8ec" providerId="ADAL" clId="{7C7FD63A-970E-E74F-BFF6-F6439045EF45}" dt="2024-09-07T01:46:18.240" v="347" actId="1076"/>
        <pc:sldMkLst>
          <pc:docMk/>
          <pc:sldMk cId="433879104" sldId="3287"/>
        </pc:sldMkLst>
        <pc:spChg chg="mod">
          <ac:chgData name="지하람" userId="a5b6ff9c-712a-4625-8978-eefb6063f8ec" providerId="ADAL" clId="{7C7FD63A-970E-E74F-BFF6-F6439045EF45}" dt="2024-09-07T01:46:18.240" v="347" actId="1076"/>
          <ac:spMkLst>
            <pc:docMk/>
            <pc:sldMk cId="433879104" sldId="3287"/>
            <ac:spMk id="4" creationId="{63003859-3858-975B-B98A-481A528715B3}"/>
          </ac:spMkLst>
        </pc:spChg>
      </pc:sldChg>
      <pc:sldChg chg="modSp add mod">
        <pc:chgData name="지하람" userId="a5b6ff9c-712a-4625-8978-eefb6063f8ec" providerId="ADAL" clId="{7C7FD63A-970E-E74F-BFF6-F6439045EF45}" dt="2024-09-07T01:46:46.434" v="354" actId="1076"/>
        <pc:sldMkLst>
          <pc:docMk/>
          <pc:sldMk cId="2264441664" sldId="3288"/>
        </pc:sldMkLst>
        <pc:spChg chg="mod">
          <ac:chgData name="지하람" userId="a5b6ff9c-712a-4625-8978-eefb6063f8ec" providerId="ADAL" clId="{7C7FD63A-970E-E74F-BFF6-F6439045EF45}" dt="2024-09-07T01:46:46.434" v="354" actId="1076"/>
          <ac:spMkLst>
            <pc:docMk/>
            <pc:sldMk cId="2264441664" sldId="3288"/>
            <ac:spMk id="4" creationId="{63003859-3858-975B-B98A-481A528715B3}"/>
          </ac:spMkLst>
        </pc:spChg>
      </pc:sldChg>
      <pc:sldChg chg="modSp add mod ord">
        <pc:chgData name="지하람" userId="a5b6ff9c-712a-4625-8978-eefb6063f8ec" providerId="ADAL" clId="{7C7FD63A-970E-E74F-BFF6-F6439045EF45}" dt="2024-09-07T01:47:05.094" v="360"/>
        <pc:sldMkLst>
          <pc:docMk/>
          <pc:sldMk cId="3650469952" sldId="3289"/>
        </pc:sldMkLst>
        <pc:spChg chg="mod">
          <ac:chgData name="지하람" userId="a5b6ff9c-712a-4625-8978-eefb6063f8ec" providerId="ADAL" clId="{7C7FD63A-970E-E74F-BFF6-F6439045EF45}" dt="2024-09-07T01:47:05.094" v="360"/>
          <ac:spMkLst>
            <pc:docMk/>
            <pc:sldMk cId="3650469952" sldId="3289"/>
            <ac:spMk id="4" creationId="{63003859-3858-975B-B98A-481A528715B3}"/>
          </ac:spMkLst>
        </pc:spChg>
      </pc:sldChg>
      <pc:sldChg chg="add ord">
        <pc:chgData name="지하람" userId="a5b6ff9c-712a-4625-8978-eefb6063f8ec" providerId="ADAL" clId="{7C7FD63A-970E-E74F-BFF6-F6439045EF45}" dt="2024-09-07T01:47:01.024" v="359" actId="20578"/>
        <pc:sldMkLst>
          <pc:docMk/>
          <pc:sldMk cId="3572725975" sldId="3290"/>
        </pc:sldMkLst>
      </pc:sldChg>
      <pc:sldChg chg="modSp add mod setBg">
        <pc:chgData name="지하람" userId="a5b6ff9c-712a-4625-8978-eefb6063f8ec" providerId="ADAL" clId="{7C7FD63A-970E-E74F-BFF6-F6439045EF45}" dt="2024-09-07T01:51:58.515" v="454" actId="20577"/>
        <pc:sldMkLst>
          <pc:docMk/>
          <pc:sldMk cId="1274529165" sldId="3291"/>
        </pc:sldMkLst>
        <pc:spChg chg="mod">
          <ac:chgData name="지하람" userId="a5b6ff9c-712a-4625-8978-eefb6063f8ec" providerId="ADAL" clId="{7C7FD63A-970E-E74F-BFF6-F6439045EF45}" dt="2024-09-07T01:51:58.515" v="454" actId="20577"/>
          <ac:spMkLst>
            <pc:docMk/>
            <pc:sldMk cId="1274529165" sldId="3291"/>
            <ac:spMk id="4" creationId="{63003859-3858-975B-B98A-481A528715B3}"/>
          </ac:spMkLst>
        </pc:spChg>
      </pc:sldChg>
      <pc:sldChg chg="modSp add mod">
        <pc:chgData name="지하람" userId="a5b6ff9c-712a-4625-8978-eefb6063f8ec" providerId="ADAL" clId="{7C7FD63A-970E-E74F-BFF6-F6439045EF45}" dt="2024-09-07T01:53:46.203" v="462" actId="20577"/>
        <pc:sldMkLst>
          <pc:docMk/>
          <pc:sldMk cId="580388796" sldId="3292"/>
        </pc:sldMkLst>
        <pc:spChg chg="mod">
          <ac:chgData name="지하람" userId="a5b6ff9c-712a-4625-8978-eefb6063f8ec" providerId="ADAL" clId="{7C7FD63A-970E-E74F-BFF6-F6439045EF45}" dt="2024-09-07T01:53:46.203" v="462" actId="20577"/>
          <ac:spMkLst>
            <pc:docMk/>
            <pc:sldMk cId="580388796" sldId="3292"/>
            <ac:spMk id="4" creationId="{63003859-3858-975B-B98A-481A528715B3}"/>
          </ac:spMkLst>
        </pc:spChg>
      </pc:sldChg>
      <pc:sldMasterChg chg="add del addSldLayout delSldLayout">
        <pc:chgData name="지하람" userId="a5b6ff9c-712a-4625-8978-eefb6063f8ec" providerId="ADAL" clId="{7C7FD63A-970E-E74F-BFF6-F6439045EF45}" dt="2024-09-07T01:32:11.694" v="22" actId="2696"/>
        <pc:sldMasterMkLst>
          <pc:docMk/>
          <pc:sldMasterMk cId="1281962101" sldId="2147484459"/>
        </pc:sldMasterMkLst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961493872" sldId="2147484460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602371678" sldId="2147484461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225211060" sldId="2147484462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938009755" sldId="2147484463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348760453" sldId="2147484464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303852197" sldId="2147484465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4140797504" sldId="2147484466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477955851" sldId="2147484467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1265923640" sldId="2147484468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47027407" sldId="2147484469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1635506125" sldId="2147484470"/>
          </pc:sldLayoutMkLst>
        </pc:sldLayoutChg>
      </pc:sldMasterChg>
      <pc:sldMasterChg chg="add del addSldLayout delSldLayout">
        <pc:chgData name="지하람" userId="a5b6ff9c-712a-4625-8978-eefb6063f8ec" providerId="ADAL" clId="{7C7FD63A-970E-E74F-BFF6-F6439045EF45}" dt="2024-09-07T01:32:15.543" v="23" actId="2696"/>
        <pc:sldMasterMkLst>
          <pc:docMk/>
          <pc:sldMasterMk cId="3868042729" sldId="2147484519"/>
        </pc:sldMasterMkLst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330081407" sldId="2147484520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374255046" sldId="2147484521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4088308539" sldId="2147484522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1803154263" sldId="2147484523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093838318" sldId="2147484524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125645208" sldId="2147484525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830773470" sldId="2147484526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993349337" sldId="2147484527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4210444182" sldId="2147484528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4264401166" sldId="2147484529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050911843" sldId="2147484530"/>
          </pc:sldLayoutMkLst>
        </pc:sldLayoutChg>
      </pc:sldMasterChg>
      <pc:sldMasterChg chg="add del addSldLayout delSldLayout">
        <pc:chgData name="지하람" userId="a5b6ff9c-712a-4625-8978-eefb6063f8ec" providerId="ADAL" clId="{7C7FD63A-970E-E74F-BFF6-F6439045EF45}" dt="2024-09-07T01:32:05.689" v="21" actId="2696"/>
        <pc:sldMasterMkLst>
          <pc:docMk/>
          <pc:sldMasterMk cId="469076239" sldId="2147484531"/>
        </pc:sldMasterMkLst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4081262522" sldId="2147484532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2451247400" sldId="2147484533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3048318489" sldId="2147484534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1901376308" sldId="2147484535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275510066" sldId="2147484536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871606362" sldId="2147484537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985258072" sldId="2147484538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3631983555" sldId="2147484539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2484445104" sldId="2147484540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3878669033" sldId="2147484541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1537485161" sldId="2147484542"/>
          </pc:sldLayoutMkLst>
        </pc:sldLayoutChg>
      </pc:sldMasterChg>
      <pc:sldMasterChg chg="del delSldLayout">
        <pc:chgData name="지하람" userId="a5b6ff9c-712a-4625-8978-eefb6063f8ec" providerId="ADAL" clId="{7C7FD63A-970E-E74F-BFF6-F6439045EF45}" dt="2024-09-07T01:32:23.073" v="25" actId="2696"/>
        <pc:sldMasterMkLst>
          <pc:docMk/>
          <pc:sldMasterMk cId="3321420358" sldId="2147484543"/>
        </pc:sldMasterMkLst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805744729" sldId="2147484544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322875939" sldId="2147484545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301550515" sldId="2147484546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3222059204" sldId="2147484547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006816284" sldId="2147484548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293437748" sldId="2147484549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570680256" sldId="2147484550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189630959" sldId="2147484551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925451197" sldId="2147484552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3909948" sldId="2147484553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588088334" sldId="2147484554"/>
          </pc:sldLayoutMkLst>
        </pc:sldLayoutChg>
      </pc:sldMasterChg>
      <pc:sldMasterChg chg="del delSldLayout">
        <pc:chgData name="지하람" userId="a5b6ff9c-712a-4625-8978-eefb6063f8ec" providerId="ADAL" clId="{7C7FD63A-970E-E74F-BFF6-F6439045EF45}" dt="2024-09-07T01:32:58.117" v="56" actId="2696"/>
        <pc:sldMasterMkLst>
          <pc:docMk/>
          <pc:sldMasterMk cId="4274964012" sldId="2147484555"/>
        </pc:sldMasterMkLst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521658047" sldId="2147484556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3316256537" sldId="2147484557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205145968" sldId="2147484558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781519931" sldId="2147484559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3518671220" sldId="2147484560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330890900" sldId="2147484561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207994764" sldId="2147484562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657584204" sldId="2147484563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721228926" sldId="2147484564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0860796" sldId="2147484565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734121266" sldId="21474845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28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4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62" y="420389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9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9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9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62" y="3389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2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695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030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114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356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525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891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775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403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946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7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6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2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73" y="6250662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2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2024-09-08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6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13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:a16="http://schemas.microsoft.com/office/drawing/2014/main" xmlns="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:a16="http://schemas.microsoft.com/office/drawing/2014/main" xmlns="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:a16="http://schemas.microsoft.com/office/drawing/2014/main" xmlns="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:a16="http://schemas.microsoft.com/office/drawing/2014/main" xmlns="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:a16="http://schemas.microsoft.com/office/drawing/2014/main" xmlns="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:a16="http://schemas.microsoft.com/office/drawing/2014/main" xmlns="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:a16="http://schemas.microsoft.com/office/drawing/2014/main" xmlns="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xmlns="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xmlns="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xmlns="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8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:a16="http://schemas.microsoft.com/office/drawing/2014/main" xmlns="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:a16="http://schemas.microsoft.com/office/drawing/2014/main" xmlns="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:a16="http://schemas.microsoft.com/office/drawing/2014/main" xmlns="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:a16="http://schemas.microsoft.com/office/drawing/2014/main" xmlns="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:a16="http://schemas.microsoft.com/office/drawing/2014/main" xmlns="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:a16="http://schemas.microsoft.com/office/drawing/2014/main" xmlns="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:a16="http://schemas.microsoft.com/office/drawing/2014/main" xmlns="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:a16="http://schemas.microsoft.com/office/drawing/2014/main" xmlns="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:a16="http://schemas.microsoft.com/office/drawing/2014/main" xmlns="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:a16="http://schemas.microsoft.com/office/drawing/2014/main" xmlns="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:a16="http://schemas.microsoft.com/office/drawing/2014/main" xmlns="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:a16="http://schemas.microsoft.com/office/drawing/2014/main" xmlns="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:a16="http://schemas.microsoft.com/office/drawing/2014/main" xmlns="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:a16="http://schemas.microsoft.com/office/drawing/2014/main" xmlns="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286669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43387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44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65046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272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52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038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2024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9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8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" y="2237115"/>
            <a:ext cx="11987281" cy="2277471"/>
          </a:xfrm>
          <a:prstGeom prst="rect">
            <a:avLst/>
          </a:prstGeom>
          <a:noFill/>
          <a:ln>
            <a:noFill/>
          </a:ln>
        </p:spPr>
        <p:txBody>
          <a:bodyPr wrap="square" lIns="91336" tIns="45682" rIns="91336" bIns="45682">
            <a:spAutoFit/>
          </a:bodyPr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</a:p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열 여섯 </a:t>
            </a: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번째주일입니다</a:t>
            </a:r>
            <a:endParaRPr kumimoji="1" lang="ko-KR" altLang="en-US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1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1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05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허지유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42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40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4000" b="1" dirty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84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84865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열왕기상 </a:t>
            </a:r>
            <a:r>
              <a:rPr lang="en-US" altLang="ko-KR" sz="5800" b="1" dirty="0">
                <a:solidFill>
                  <a:srgbClr val="000000"/>
                </a:solidFill>
              </a:rPr>
              <a:t>11</a:t>
            </a:r>
            <a:r>
              <a:rPr lang="ko-KR" altLang="en-US" sz="58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729343" y="1859495"/>
            <a:ext cx="11113784" cy="3970314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/>
              <a:t>1 </a:t>
            </a:r>
            <a:r>
              <a:rPr lang="ko-KR" altLang="en-US" sz="5000" b="1" dirty="0"/>
              <a:t>솔로몬 왕이 바로의 딸 외에 </a:t>
            </a:r>
            <a:endParaRPr lang="en-US" altLang="ko-KR" sz="5000" b="1" dirty="0"/>
          </a:p>
          <a:p>
            <a:pPr lvl="0">
              <a:defRPr/>
            </a:pPr>
            <a:r>
              <a:rPr lang="ko-KR" altLang="en-US" sz="5000" b="1" dirty="0"/>
              <a:t>이방의 많은 여인을 사랑하였으니 </a:t>
            </a:r>
            <a:endParaRPr lang="en-US" altLang="ko-KR" sz="5000" b="1" dirty="0"/>
          </a:p>
          <a:p>
            <a:pPr lvl="0">
              <a:defRPr/>
            </a:pPr>
            <a:r>
              <a:rPr lang="ko-KR" altLang="en-US" sz="5000" b="1" dirty="0"/>
              <a:t>곧 모압과 </a:t>
            </a:r>
            <a:r>
              <a:rPr lang="ko-KR" altLang="en-US" sz="5000" b="1" dirty="0" err="1"/>
              <a:t>암몬과</a:t>
            </a:r>
            <a:r>
              <a:rPr lang="ko-KR" altLang="en-US" sz="5000" b="1" dirty="0"/>
              <a:t> </a:t>
            </a:r>
            <a:r>
              <a:rPr lang="ko-KR" altLang="en-US" sz="5000" b="1" dirty="0" err="1"/>
              <a:t>에돔과</a:t>
            </a:r>
            <a:r>
              <a:rPr lang="ko-KR" altLang="en-US" sz="5000" b="1" dirty="0"/>
              <a:t> </a:t>
            </a:r>
            <a:endParaRPr lang="en-US" altLang="ko-KR" sz="5000" b="1" dirty="0"/>
          </a:p>
          <a:p>
            <a:pPr lvl="0">
              <a:defRPr/>
            </a:pPr>
            <a:r>
              <a:rPr lang="ko-KR" altLang="en-US" sz="5000" b="1" dirty="0" err="1"/>
              <a:t>시돈과</a:t>
            </a:r>
            <a:r>
              <a:rPr lang="ko-KR" altLang="en-US" sz="5000" b="1" dirty="0"/>
              <a:t> </a:t>
            </a:r>
            <a:r>
              <a:rPr lang="ko-KR" altLang="en-US" sz="5000" b="1" dirty="0" err="1"/>
              <a:t>헷</a:t>
            </a:r>
            <a:r>
              <a:rPr lang="ko-KR" altLang="en-US" sz="5000" b="1" dirty="0"/>
              <a:t> 여인이라</a:t>
            </a:r>
            <a:endParaRPr lang="en-US" altLang="ko-KR" sz="5000" b="1" dirty="0"/>
          </a:p>
          <a:p>
            <a:pPr lvl="0">
              <a:defRPr/>
            </a:pP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1"/>
            <a:ext cx="7848873" cy="41857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FF0000"/>
                </a:solidFill>
                <a:latin typeface="HY그래픽M"/>
                <a:ea typeface="HY그래픽M"/>
              </a:rPr>
              <a:t>하나님을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 떠난 </a:t>
            </a:r>
            <a:r>
              <a:rPr lang="ko-KR" altLang="en-US" sz="5400" b="1" dirty="0">
                <a:solidFill>
                  <a:srgbClr val="00B0F0"/>
                </a:solidFill>
                <a:latin typeface="HY그래픽M"/>
                <a:ea typeface="HY그래픽M"/>
              </a:rPr>
              <a:t>솔로몬</a:t>
            </a:r>
            <a:endParaRPr lang="en-US" altLang="ko-KR" sz="5400" b="1" dirty="0">
              <a:solidFill>
                <a:srgbClr val="00B0F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54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98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8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3" y="1313242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생활속에서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기도도 열심히 하는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lvl="0" indent="-442913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토요문화기행으로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남한산성 진행합니다</a:t>
            </a:r>
            <a:endParaRPr lang="en-US" altLang="ko-KR" sz="24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 성경경시 및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예능대회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19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성경골든벨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전국대회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9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22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 어린이 </a:t>
            </a:r>
            <a:r>
              <a:rPr lang="ko-KR" altLang="en-US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김현경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선생님</a:t>
            </a:r>
            <a:r>
              <a:rPr kumimoji="0" lang="en-US" altLang="ko-K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한은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호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19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07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3" y="1801430"/>
            <a:ext cx="10151065" cy="46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5814292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84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:a16="http://schemas.microsoft.com/office/drawing/2014/main" xmlns="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:a16="http://schemas.microsoft.com/office/drawing/2014/main" xmlns="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436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483</Words>
  <Application>Microsoft Office PowerPoint</Application>
  <PresentationFormat>사용자 지정</PresentationFormat>
  <Paragraphs>152</Paragraphs>
  <Slides>55</Slides>
  <Notes>29</Notes>
  <HiddenSlides>8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55</vt:i4>
      </vt:variant>
    </vt:vector>
  </HeadingPairs>
  <TitlesOfParts>
    <vt:vector size="61" baseType="lpstr">
      <vt:lpstr>Office 테마</vt:lpstr>
      <vt:lpstr>7_Office 테마</vt:lpstr>
      <vt:lpstr>2_파형</vt:lpstr>
      <vt:lpstr>8_Office 테마</vt:lpstr>
      <vt:lpstr>9_Office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260</cp:revision>
  <dcterms:created xsi:type="dcterms:W3CDTF">2022-06-11T10:00:30Z</dcterms:created>
  <dcterms:modified xsi:type="dcterms:W3CDTF">2024-09-07T21:32:09Z</dcterms:modified>
  <cp:version/>
</cp:coreProperties>
</file>