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31BFF-EFFA-40B0-ACC0-4EADA9C7DF00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9244-1169-4923-B4A9-5693AEA18E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A72E8-D9C8-4A9F-B1D7-0EFF0AE6FF0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3AF05-65C5-4493-8501-17807FC4F8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111111111111111111111\소년\numberone copy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316393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1111111111111111111111\소년\numberone copy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316393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Ryeon</dc:creator>
  <cp:lastModifiedBy>Registered User</cp:lastModifiedBy>
  <cp:revision>4</cp:revision>
  <dcterms:created xsi:type="dcterms:W3CDTF">2012-04-07T13:07:46Z</dcterms:created>
  <dcterms:modified xsi:type="dcterms:W3CDTF">2021-03-28T11:07:49Z</dcterms:modified>
</cp:coreProperties>
</file>