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1" r:id="rId4"/>
  </p:sldMasterIdLst>
  <p:notesMasterIdLst>
    <p:notesMasterId r:id="rId16"/>
  </p:notesMasterIdLst>
  <p:sldIdLst>
    <p:sldId id="2732" r:id="rId5"/>
    <p:sldId id="2733" r:id="rId6"/>
    <p:sldId id="2734" r:id="rId7"/>
    <p:sldId id="2735" r:id="rId8"/>
    <p:sldId id="2736" r:id="rId9"/>
    <p:sldId id="2737" r:id="rId10"/>
    <p:sldId id="2738" r:id="rId11"/>
    <p:sldId id="2739" r:id="rId12"/>
    <p:sldId id="2740" r:id="rId13"/>
    <p:sldId id="2741" r:id="rId14"/>
    <p:sldId id="2742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E1FE2A-B5D2-4E6C-81A6-018B8DD7E524}" v="24" dt="2022-11-19T05:40:06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87" autoAdjust="0"/>
  </p:normalViewPr>
  <p:slideViewPr>
    <p:cSldViewPr snapToGrid="0">
      <p:cViewPr>
        <p:scale>
          <a:sx n="117" d="100"/>
          <a:sy n="117" d="100"/>
        </p:scale>
        <p:origin x="696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9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6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8BDFC-D22E-4261-8EE4-989EA2EF652D}" type="datetimeFigureOut">
              <a:rPr lang="ko-KR" altLang="en-US" smtClean="0"/>
              <a:t>2023-02-26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6F90B-29EA-4C02-BF72-5D8E4F5529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5631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직사각형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042400" y="274640"/>
            <a:ext cx="25400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025837" y="1743133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직사각형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871740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099F8B2-8829-442A-8382-0899B3F80D43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2023-02-26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F95E6D4-1C09-48B3-A347-81E667B3FCD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72" r:id="rId1"/>
    <p:sldLayoutId id="2147484073" r:id="rId2"/>
    <p:sldLayoutId id="2147484074" r:id="rId3"/>
    <p:sldLayoutId id="2147484075" r:id="rId4"/>
    <p:sldLayoutId id="2147484076" r:id="rId5"/>
    <p:sldLayoutId id="2147484077" r:id="rId6"/>
    <p:sldLayoutId id="2147484078" r:id="rId7"/>
    <p:sldLayoutId id="2147484079" r:id="rId8"/>
    <p:sldLayoutId id="2147484080" r:id="rId9"/>
    <p:sldLayoutId id="2147484081" r:id="rId10"/>
    <p:sldLayoutId id="2147484082" r:id="rId11"/>
  </p:sldLayoutIdLst>
  <p:txStyles>
    <p:titleStyle>
      <a:lvl1pPr algn="l" rtl="0" eaLnBrk="1" latinLnBrk="1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1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1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1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1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267098" y="685800"/>
            <a:ext cx="88827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 err="1" smtClean="0">
                <a:latin typeface="HY견고딕" pitchFamily="18" charset="-127"/>
                <a:ea typeface="HY견고딕" pitchFamily="18" charset="-127"/>
              </a:rPr>
              <a:t>초등부</a:t>
            </a:r>
            <a:r>
              <a:rPr lang="ko-KR" altLang="en-US" sz="72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7200" dirty="0" err="1" smtClean="0">
                <a:latin typeface="HY견고딕" pitchFamily="18" charset="-127"/>
                <a:ea typeface="HY견고딕" pitchFamily="18" charset="-127"/>
              </a:rPr>
              <a:t>특송</a:t>
            </a:r>
            <a:r>
              <a:rPr lang="ko-KR" altLang="en-US" sz="7200" dirty="0" smtClean="0"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7200" dirty="0" smtClean="0">
              <a:latin typeface="HY견고딕" pitchFamily="18" charset="-127"/>
              <a:ea typeface="HY견고딕" pitchFamily="18" charset="-127"/>
            </a:endParaRPr>
          </a:p>
          <a:p>
            <a:pPr algn="ctr">
              <a:lnSpc>
                <a:spcPct val="200000"/>
              </a:lnSpc>
            </a:pPr>
            <a:r>
              <a:rPr lang="ko-KR" altLang="en-US" sz="7200" dirty="0" smtClean="0">
                <a:latin typeface="HY견고딕" pitchFamily="18" charset="-127"/>
                <a:ea typeface="HY견고딕" pitchFamily="18" charset="-127"/>
              </a:rPr>
              <a:t>축복의 씨앗</a:t>
            </a:r>
            <a:endParaRPr lang="ko-KR" altLang="en-US" sz="7200" dirty="0"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59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685800"/>
            <a:ext cx="123117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아름다운 믿음 나무자라며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 smtClean="0">
                <a:latin typeface="HY견고딕" pitchFamily="18" charset="-127"/>
                <a:ea typeface="HY견고딕" pitchFamily="18" charset="-127"/>
              </a:rPr>
              <a:t>너로 인해 </a:t>
            </a: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주님의</a:t>
            </a:r>
          </a:p>
        </p:txBody>
      </p:sp>
    </p:spTree>
    <p:extLst>
      <p:ext uri="{BB962C8B-B14F-4D97-AF65-F5344CB8AC3E}">
        <p14:creationId xmlns:p14="http://schemas.microsoft.com/office/powerpoint/2010/main" val="4092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267098" y="685800"/>
            <a:ext cx="100061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축복 열매 맺으며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아름다운 향기를 나누리</a:t>
            </a:r>
          </a:p>
        </p:txBody>
      </p:sp>
    </p:spTree>
    <p:extLst>
      <p:ext uri="{BB962C8B-B14F-4D97-AF65-F5344CB8AC3E}">
        <p14:creationId xmlns:p14="http://schemas.microsoft.com/office/powerpoint/2010/main" val="363624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267098" y="685800"/>
            <a:ext cx="8882742" cy="412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너는 축복의 씨앗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하나님께서 만드셨죠</a:t>
            </a:r>
          </a:p>
        </p:txBody>
      </p:sp>
    </p:spTree>
    <p:extLst>
      <p:ext uri="{BB962C8B-B14F-4D97-AF65-F5344CB8AC3E}">
        <p14:creationId xmlns:p14="http://schemas.microsoft.com/office/powerpoint/2010/main" val="321327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267098" y="685800"/>
            <a:ext cx="8882742" cy="412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너는 축복의 씨앗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하나님께서 심으셨죠</a:t>
            </a:r>
          </a:p>
        </p:txBody>
      </p:sp>
    </p:spTree>
    <p:extLst>
      <p:ext uri="{BB962C8B-B14F-4D97-AF65-F5344CB8AC3E}">
        <p14:creationId xmlns:p14="http://schemas.microsoft.com/office/powerpoint/2010/main" val="201718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267098" y="685800"/>
            <a:ext cx="8882742" cy="412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 smtClean="0">
                <a:latin typeface="HY견고딕" pitchFamily="18" charset="-127"/>
                <a:ea typeface="HY견고딕" pitchFamily="18" charset="-127"/>
              </a:rPr>
              <a:t>너로 인해 </a:t>
            </a: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주님의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사랑이 </a:t>
            </a:r>
            <a:r>
              <a:rPr lang="ko-KR" altLang="en-US" sz="7200" dirty="0" err="1">
                <a:latin typeface="HY견고딕" pitchFamily="18" charset="-127"/>
                <a:ea typeface="HY견고딕" pitchFamily="18" charset="-127"/>
              </a:rPr>
              <a:t>싹틔우고</a:t>
            </a:r>
            <a:endParaRPr lang="ko-KR" altLang="en-US" sz="7200" dirty="0"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718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685800"/>
            <a:ext cx="123117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아름다운 믿음 나무자라며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 smtClean="0">
                <a:latin typeface="HY견고딕" pitchFamily="18" charset="-127"/>
                <a:ea typeface="HY견고딕" pitchFamily="18" charset="-127"/>
              </a:rPr>
              <a:t>너로 인해 </a:t>
            </a: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주님의</a:t>
            </a:r>
          </a:p>
        </p:txBody>
      </p:sp>
    </p:spTree>
    <p:extLst>
      <p:ext uri="{BB962C8B-B14F-4D97-AF65-F5344CB8AC3E}">
        <p14:creationId xmlns:p14="http://schemas.microsoft.com/office/powerpoint/2010/main" val="201718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267098" y="685800"/>
            <a:ext cx="100061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축복 열매 맺으며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아름다운 향기를 나누리</a:t>
            </a:r>
          </a:p>
        </p:txBody>
      </p:sp>
    </p:spTree>
    <p:extLst>
      <p:ext uri="{BB962C8B-B14F-4D97-AF65-F5344CB8AC3E}">
        <p14:creationId xmlns:p14="http://schemas.microsoft.com/office/powerpoint/2010/main" val="201718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267098" y="685800"/>
            <a:ext cx="8882742" cy="412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너는 축복의 씨앗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하나님께서 만드셨죠</a:t>
            </a:r>
          </a:p>
        </p:txBody>
      </p:sp>
    </p:spTree>
    <p:extLst>
      <p:ext uri="{BB962C8B-B14F-4D97-AF65-F5344CB8AC3E}">
        <p14:creationId xmlns:p14="http://schemas.microsoft.com/office/powerpoint/2010/main" val="307702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267098" y="685800"/>
            <a:ext cx="8882742" cy="412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너는 축복의 씨앗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하나님께서 심으셨죠</a:t>
            </a:r>
          </a:p>
        </p:txBody>
      </p:sp>
    </p:spTree>
    <p:extLst>
      <p:ext uri="{BB962C8B-B14F-4D97-AF65-F5344CB8AC3E}">
        <p14:creationId xmlns:p14="http://schemas.microsoft.com/office/powerpoint/2010/main" val="214226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0" y="0"/>
            <a:ext cx="12192000" cy="6858000"/>
          </a:xfrm>
          <a:prstGeom prst="roundRect">
            <a:avLst>
              <a:gd name="adj" fmla="val 88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267098" y="685800"/>
            <a:ext cx="8882742" cy="412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7200" dirty="0" smtClean="0">
                <a:latin typeface="HY견고딕" pitchFamily="18" charset="-127"/>
                <a:ea typeface="HY견고딕" pitchFamily="18" charset="-127"/>
              </a:rPr>
              <a:t>너로 인해 </a:t>
            </a: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주님의</a:t>
            </a:r>
          </a:p>
          <a:p>
            <a:pPr algn="ctr">
              <a:lnSpc>
                <a:spcPct val="200000"/>
              </a:lnSpc>
            </a:pPr>
            <a:r>
              <a:rPr lang="ko-KR" altLang="en-US" sz="7200" dirty="0">
                <a:latin typeface="HY견고딕" pitchFamily="18" charset="-127"/>
                <a:ea typeface="HY견고딕" pitchFamily="18" charset="-127"/>
              </a:rPr>
              <a:t>사랑이 </a:t>
            </a:r>
            <a:r>
              <a:rPr lang="ko-KR" altLang="en-US" sz="7200" dirty="0" err="1">
                <a:latin typeface="HY견고딕" pitchFamily="18" charset="-127"/>
                <a:ea typeface="HY견고딕" pitchFamily="18" charset="-127"/>
              </a:rPr>
              <a:t>싹틔우고</a:t>
            </a:r>
            <a:endParaRPr lang="ko-KR" altLang="en-US" sz="7200" dirty="0"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6856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듈">
  <a:themeElements>
    <a:clrScheme name="모듈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모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316F0BEBFAA1EF43A5F747C876E5B158" ma:contentTypeVersion="14" ma:contentTypeDescription="새 문서를 만듭니다." ma:contentTypeScope="" ma:versionID="ddf4232f471ee197a807e1827f03abd3">
  <xsd:schema xmlns:xsd="http://www.w3.org/2001/XMLSchema" xmlns:xs="http://www.w3.org/2001/XMLSchema" xmlns:p="http://schemas.microsoft.com/office/2006/metadata/properties" xmlns:ns3="b1542b66-be90-4ea2-9bb2-b25b806b2984" xmlns:ns4="20f6cbf1-5f90-4908-b26f-e717de893987" targetNamespace="http://schemas.microsoft.com/office/2006/metadata/properties" ma:root="true" ma:fieldsID="230f701c59dc83fd1bd14be9587e7c48" ns3:_="" ns4:_="">
    <xsd:import namespace="b1542b66-be90-4ea2-9bb2-b25b806b2984"/>
    <xsd:import namespace="20f6cbf1-5f90-4908-b26f-e717de89398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542b66-be90-4ea2-9bb2-b25b806b29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f6cbf1-5f90-4908-b26f-e717de89398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힌트 해시 공유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D61BCC-B2F9-40E4-AAFE-93044638304F}">
  <ds:schemaRefs>
    <ds:schemaRef ds:uri="http://schemas.microsoft.com/office/2006/documentManagement/types"/>
    <ds:schemaRef ds:uri="b1542b66-be90-4ea2-9bb2-b25b806b2984"/>
    <ds:schemaRef ds:uri="20f6cbf1-5f90-4908-b26f-e717de893987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2499232-152A-4918-B179-3E2609D5AD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542b66-be90-4ea2-9bb2-b25b806b2984"/>
    <ds:schemaRef ds:uri="20f6cbf1-5f90-4908-b26f-e717de893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401C98-82FB-47FE-94A0-1325B56CC1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1863</TotalTime>
  <Words>58</Words>
  <Application>Microsoft Office PowerPoint</Application>
  <PresentationFormat>사용자 지정</PresentationFormat>
  <Paragraphs>22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모듈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이현영</dc:creator>
  <cp:lastModifiedBy>SEC</cp:lastModifiedBy>
  <cp:revision>74</cp:revision>
  <dcterms:created xsi:type="dcterms:W3CDTF">2022-06-11T10:00:30Z</dcterms:created>
  <dcterms:modified xsi:type="dcterms:W3CDTF">2023-02-25T22:48:05Z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0x010100316F0BEBFAA1EF43A5F747C876E5B158</vt:lpwstr>
  </property>
</Properties>
</file>